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24"/>
  </p:notesMasterIdLst>
  <p:sldIdLst>
    <p:sldId id="256" r:id="rId2"/>
    <p:sldId id="284" r:id="rId3"/>
    <p:sldId id="283" r:id="rId4"/>
    <p:sldId id="285" r:id="rId5"/>
    <p:sldId id="257" r:id="rId6"/>
    <p:sldId id="286" r:id="rId7"/>
    <p:sldId id="287" r:id="rId8"/>
    <p:sldId id="288" r:id="rId9"/>
    <p:sldId id="258" r:id="rId10"/>
    <p:sldId id="259" r:id="rId11"/>
    <p:sldId id="260" r:id="rId12"/>
    <p:sldId id="261" r:id="rId13"/>
    <p:sldId id="262" r:id="rId14"/>
    <p:sldId id="264" r:id="rId15"/>
    <p:sldId id="263" r:id="rId16"/>
    <p:sldId id="265" r:id="rId17"/>
    <p:sldId id="267" r:id="rId18"/>
    <p:sldId id="268" r:id="rId19"/>
    <p:sldId id="270" r:id="rId20"/>
    <p:sldId id="289" r:id="rId21"/>
    <p:sldId id="290" r:id="rId22"/>
    <p:sldId id="279" r:id="rId23"/>
  </p:sldIdLst>
  <p:sldSz cx="9144000" cy="5143500" type="screen16x9"/>
  <p:notesSz cx="6858000" cy="9144000"/>
  <p:embeddedFontLst>
    <p:embeddedFont>
      <p:font typeface="Dosis" panose="020B0604020202020204" charset="0"/>
      <p:regular r:id="rId25"/>
      <p:bold r:id="rId26"/>
    </p:embeddedFont>
    <p:embeddedFont>
      <p:font typeface="Quattrocento Sans" panose="020B0604020202020204" charset="0"/>
      <p:regular r:id="rId27"/>
      <p:bold r:id="rId28"/>
      <p:italic r:id="rId29"/>
      <p:boldItalic r:id="rId30"/>
    </p:embeddedFont>
    <p:embeddedFont>
      <p:font typeface="Sniglet" panose="020B0604020202020204" charset="0"/>
      <p:regular r:id="rId31"/>
    </p:embeddedFont>
    <p:embeddedFont>
      <p:font typeface="Tahoma" panose="020B0604030504040204" pitchFamily="3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Default Section" id="{3BBEECFA-6613-4553-8AFB-85BFCA16993C}">
          <p14:sldIdLst>
            <p14:sldId id="256"/>
            <p14:sldId id="284"/>
            <p14:sldId id="283"/>
            <p14:sldId id="285"/>
            <p14:sldId id="257"/>
            <p14:sldId id="286"/>
            <p14:sldId id="287"/>
            <p14:sldId id="288"/>
            <p14:sldId id="258"/>
            <p14:sldId id="259"/>
            <p14:sldId id="260"/>
            <p14:sldId id="261"/>
            <p14:sldId id="262"/>
            <p14:sldId id="264"/>
            <p14:sldId id="263"/>
            <p14:sldId id="265"/>
            <p14:sldId id="267"/>
            <p14:sldId id="268"/>
            <p14:sldId id="270"/>
            <p14:sldId id="289"/>
            <p14:sldId id="290"/>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FF"/>
    <a:srgbClr val="CC99FF"/>
    <a:srgbClr val="00FF00"/>
    <a:srgbClr val="1C45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05E0FE-D782-4A1A-986F-B7B9CD512967}">
  <a:tblStyle styleId="{BE05E0FE-D782-4A1A-986F-B7B9CD512967}"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394" autoAdjust="0"/>
  </p:normalViewPr>
  <p:slideViewPr>
    <p:cSldViewPr snapToGrid="0">
      <p:cViewPr varScale="1">
        <p:scale>
          <a:sx n="109" d="100"/>
          <a:sy n="109" d="100"/>
        </p:scale>
        <p:origin x="1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32457578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4" name="Shape 5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5388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7" name="Shape 5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2001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0" name="Shape 5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54679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8" name="Shape 5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81119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7" name="Shape 6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1188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Shape 7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1" name="Shape 7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87537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1328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8" name="Shape 5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4414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5" name="Shape 5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6440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40289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62230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2" name="Shape 5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93189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9" name="Shape 5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68748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2" name="Shape 5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03072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161050"/>
            <a:ext cx="6153000" cy="1159799"/>
          </a:xfrm>
          <a:prstGeom prst="rect">
            <a:avLst/>
          </a:prstGeom>
        </p:spPr>
        <p:txBody>
          <a:bodyPr lIns="91425" tIns="91425" rIns="91425" bIns="91425" anchor="ctr" anchorCtr="0"/>
          <a:lstStyle>
            <a:lvl1pPr lvl="0" algn="r">
              <a:spcBef>
                <a:spcPts val="0"/>
              </a:spcBef>
              <a:buClr>
                <a:srgbClr val="1C4587"/>
              </a:buClr>
              <a:buSzPct val="100000"/>
              <a:defRPr sz="4800" b="0">
                <a:solidFill>
                  <a:srgbClr val="1C4587"/>
                </a:solidFill>
              </a:defRPr>
            </a:lvl1pPr>
            <a:lvl2pPr lvl="1" algn="r">
              <a:spcBef>
                <a:spcPts val="0"/>
              </a:spcBef>
              <a:buClr>
                <a:srgbClr val="1C4587"/>
              </a:buClr>
              <a:buSzPct val="100000"/>
              <a:defRPr sz="4800" b="0">
                <a:solidFill>
                  <a:srgbClr val="1C4587"/>
                </a:solidFill>
              </a:defRPr>
            </a:lvl2pPr>
            <a:lvl3pPr lvl="2" algn="r">
              <a:spcBef>
                <a:spcPts val="0"/>
              </a:spcBef>
              <a:buClr>
                <a:srgbClr val="1C4587"/>
              </a:buClr>
              <a:buSzPct val="100000"/>
              <a:defRPr sz="4800" b="0">
                <a:solidFill>
                  <a:srgbClr val="1C4587"/>
                </a:solidFill>
              </a:defRPr>
            </a:lvl3pPr>
            <a:lvl4pPr lvl="3" algn="r">
              <a:spcBef>
                <a:spcPts val="0"/>
              </a:spcBef>
              <a:buClr>
                <a:srgbClr val="1C4587"/>
              </a:buClr>
              <a:buSzPct val="100000"/>
              <a:defRPr sz="4800" b="0">
                <a:solidFill>
                  <a:srgbClr val="1C4587"/>
                </a:solidFill>
              </a:defRPr>
            </a:lvl4pPr>
            <a:lvl5pPr lvl="4" algn="r">
              <a:spcBef>
                <a:spcPts val="0"/>
              </a:spcBef>
              <a:buClr>
                <a:srgbClr val="1C4587"/>
              </a:buClr>
              <a:buSzPct val="100000"/>
              <a:defRPr sz="4800" b="0">
                <a:solidFill>
                  <a:srgbClr val="1C4587"/>
                </a:solidFill>
              </a:defRPr>
            </a:lvl5pPr>
            <a:lvl6pPr lvl="5" algn="r">
              <a:spcBef>
                <a:spcPts val="0"/>
              </a:spcBef>
              <a:buClr>
                <a:srgbClr val="1C4587"/>
              </a:buClr>
              <a:buSzPct val="100000"/>
              <a:defRPr sz="4800" b="0">
                <a:solidFill>
                  <a:srgbClr val="1C4587"/>
                </a:solidFill>
              </a:defRPr>
            </a:lvl6pPr>
            <a:lvl7pPr lvl="6" algn="r">
              <a:spcBef>
                <a:spcPts val="0"/>
              </a:spcBef>
              <a:buClr>
                <a:srgbClr val="1C4587"/>
              </a:buClr>
              <a:buSzPct val="100000"/>
              <a:defRPr sz="4800" b="0">
                <a:solidFill>
                  <a:srgbClr val="1C4587"/>
                </a:solidFill>
              </a:defRPr>
            </a:lvl7pPr>
            <a:lvl8pPr lvl="7" algn="r">
              <a:spcBef>
                <a:spcPts val="0"/>
              </a:spcBef>
              <a:buClr>
                <a:srgbClr val="1C4587"/>
              </a:buClr>
              <a:buSzPct val="100000"/>
              <a:defRPr sz="4800" b="0">
                <a:solidFill>
                  <a:srgbClr val="1C4587"/>
                </a:solidFill>
              </a:defRPr>
            </a:lvl8pPr>
            <a:lvl9pPr lvl="8" algn="r">
              <a:spcBef>
                <a:spcPts val="0"/>
              </a:spcBef>
              <a:buClr>
                <a:srgbClr val="1C4587"/>
              </a:buClr>
              <a:buSzPct val="100000"/>
              <a:defRPr sz="4800" b="0">
                <a:solidFill>
                  <a:srgbClr val="1C4587"/>
                </a:solidFill>
              </a:defRPr>
            </a:lvl9pPr>
          </a:lstStyle>
          <a:p>
            <a:endParaRPr/>
          </a:p>
        </p:txBody>
      </p:sp>
      <p:sp>
        <p:nvSpPr>
          <p:cNvPr id="162" name="Shape 162"/>
          <p:cNvSpPr/>
          <p:nvPr/>
        </p:nvSpPr>
        <p:spPr>
          <a:xfrm>
            <a:off x="723692" y="4220090"/>
            <a:ext cx="794875" cy="985737"/>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3" name="Shape 163"/>
          <p:cNvSpPr/>
          <p:nvPr/>
        </p:nvSpPr>
        <p:spPr>
          <a:xfrm>
            <a:off x="-58318" y="3053286"/>
            <a:ext cx="782014" cy="890356"/>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4" name="Shape 164"/>
          <p:cNvSpPr/>
          <p:nvPr/>
        </p:nvSpPr>
        <p:spPr>
          <a:xfrm>
            <a:off x="4025101" y="3422420"/>
            <a:ext cx="370864" cy="809587"/>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5" name="Shape 165"/>
          <p:cNvSpPr/>
          <p:nvPr/>
        </p:nvSpPr>
        <p:spPr>
          <a:xfrm>
            <a:off x="3078045" y="3128353"/>
            <a:ext cx="730670" cy="895810"/>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6" name="Shape 166"/>
          <p:cNvSpPr/>
          <p:nvPr/>
        </p:nvSpPr>
        <p:spPr>
          <a:xfrm>
            <a:off x="5401647" y="3285712"/>
            <a:ext cx="805934" cy="75083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7" name="Shape 167"/>
          <p:cNvSpPr/>
          <p:nvPr/>
        </p:nvSpPr>
        <p:spPr>
          <a:xfrm>
            <a:off x="8364459" y="3346842"/>
            <a:ext cx="873792" cy="600259"/>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8" name="Shape 168"/>
          <p:cNvSpPr/>
          <p:nvPr/>
        </p:nvSpPr>
        <p:spPr>
          <a:xfrm>
            <a:off x="4551116" y="3125540"/>
            <a:ext cx="657208" cy="67922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9" name="Shape 169"/>
          <p:cNvSpPr/>
          <p:nvPr/>
        </p:nvSpPr>
        <p:spPr>
          <a:xfrm>
            <a:off x="4419881" y="3994834"/>
            <a:ext cx="919681" cy="95090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0" name="Shape 170"/>
          <p:cNvSpPr/>
          <p:nvPr/>
        </p:nvSpPr>
        <p:spPr>
          <a:xfrm>
            <a:off x="2644911" y="4036537"/>
            <a:ext cx="890356" cy="7068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1" name="Shape 171"/>
          <p:cNvSpPr/>
          <p:nvPr/>
        </p:nvSpPr>
        <p:spPr>
          <a:xfrm>
            <a:off x="2116541" y="3186156"/>
            <a:ext cx="829754" cy="780162"/>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2" name="Shape 172"/>
          <p:cNvSpPr/>
          <p:nvPr/>
        </p:nvSpPr>
        <p:spPr>
          <a:xfrm>
            <a:off x="1347360" y="3186146"/>
            <a:ext cx="599145" cy="706812"/>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3" name="Shape 173"/>
          <p:cNvSpPr/>
          <p:nvPr/>
        </p:nvSpPr>
        <p:spPr>
          <a:xfrm>
            <a:off x="2681614" y="4813558"/>
            <a:ext cx="816943" cy="313966"/>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4" name="Shape 174"/>
          <p:cNvSpPr/>
          <p:nvPr/>
        </p:nvSpPr>
        <p:spPr>
          <a:xfrm>
            <a:off x="7146421" y="4508764"/>
            <a:ext cx="1040883" cy="73062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5" name="Shape 175"/>
          <p:cNvSpPr/>
          <p:nvPr/>
        </p:nvSpPr>
        <p:spPr>
          <a:xfrm>
            <a:off x="7146430" y="3104431"/>
            <a:ext cx="684731" cy="721462"/>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6" name="Shape 176"/>
          <p:cNvSpPr/>
          <p:nvPr/>
        </p:nvSpPr>
        <p:spPr>
          <a:xfrm>
            <a:off x="5262207" y="4729516"/>
            <a:ext cx="525045" cy="37266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7" name="Shape 177"/>
          <p:cNvSpPr/>
          <p:nvPr/>
        </p:nvSpPr>
        <p:spPr>
          <a:xfrm>
            <a:off x="8376371" y="4729061"/>
            <a:ext cx="508531" cy="324975"/>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8" name="Shape 178"/>
          <p:cNvSpPr/>
          <p:nvPr/>
        </p:nvSpPr>
        <p:spPr>
          <a:xfrm>
            <a:off x="3808716" y="4429326"/>
            <a:ext cx="570934" cy="567281"/>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9" name="Shape 179"/>
          <p:cNvSpPr/>
          <p:nvPr/>
        </p:nvSpPr>
        <p:spPr>
          <a:xfrm>
            <a:off x="7975390" y="3053271"/>
            <a:ext cx="541559" cy="67927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0" name="Shape 180"/>
          <p:cNvSpPr/>
          <p:nvPr/>
        </p:nvSpPr>
        <p:spPr>
          <a:xfrm>
            <a:off x="1570784" y="4028294"/>
            <a:ext cx="734323" cy="723314"/>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1" name="Shape 181"/>
          <p:cNvSpPr/>
          <p:nvPr/>
        </p:nvSpPr>
        <p:spPr>
          <a:xfrm>
            <a:off x="247060" y="4094875"/>
            <a:ext cx="275433" cy="244207"/>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2" name="Shape 182"/>
          <p:cNvSpPr/>
          <p:nvPr/>
        </p:nvSpPr>
        <p:spPr>
          <a:xfrm>
            <a:off x="8516943" y="4082883"/>
            <a:ext cx="690236" cy="510383"/>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3" name="Shape 183"/>
          <p:cNvSpPr/>
          <p:nvPr/>
        </p:nvSpPr>
        <p:spPr>
          <a:xfrm>
            <a:off x="859713" y="3417442"/>
            <a:ext cx="317619" cy="659009"/>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4" name="Shape 184"/>
          <p:cNvSpPr/>
          <p:nvPr/>
        </p:nvSpPr>
        <p:spPr>
          <a:xfrm rot="1920742">
            <a:off x="5707037" y="4213989"/>
            <a:ext cx="884796" cy="750833"/>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5" name="Shape 185"/>
          <p:cNvSpPr/>
          <p:nvPr/>
        </p:nvSpPr>
        <p:spPr>
          <a:xfrm rot="-3496844">
            <a:off x="115838" y="4509560"/>
            <a:ext cx="537852"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6" name="Shape 186"/>
          <p:cNvSpPr/>
          <p:nvPr/>
        </p:nvSpPr>
        <p:spPr>
          <a:xfrm>
            <a:off x="7518183" y="3966329"/>
            <a:ext cx="846268" cy="598458"/>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7" name="Shape 187"/>
          <p:cNvSpPr/>
          <p:nvPr/>
        </p:nvSpPr>
        <p:spPr>
          <a:xfrm rot="-5400000">
            <a:off x="6496794" y="3021440"/>
            <a:ext cx="493819"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8" name="Shape 188"/>
          <p:cNvSpPr/>
          <p:nvPr/>
        </p:nvSpPr>
        <p:spPr>
          <a:xfrm>
            <a:off x="6453205" y="3705906"/>
            <a:ext cx="666365" cy="752689"/>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9" name="Shape 189"/>
          <p:cNvSpPr/>
          <p:nvPr/>
        </p:nvSpPr>
        <p:spPr>
          <a:xfrm>
            <a:off x="1866011" y="4742878"/>
            <a:ext cx="681078" cy="4552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0" name="Shape 190"/>
          <p:cNvSpPr/>
          <p:nvPr/>
        </p:nvSpPr>
        <p:spPr>
          <a:xfrm>
            <a:off x="6669805" y="4614394"/>
            <a:ext cx="308461" cy="33048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4" y="1661761"/>
            <a:ext cx="5301599" cy="1159799"/>
          </a:xfrm>
          <a:prstGeom prst="rect">
            <a:avLst/>
          </a:prstGeom>
        </p:spPr>
        <p:txBody>
          <a:bodyPr lIns="91425" tIns="91425" rIns="91425" bIns="91425" anchor="b" anchorCtr="0"/>
          <a:lstStyle>
            <a:lvl1pPr lvl="0" algn="r" rtl="0">
              <a:spcBef>
                <a:spcPts val="0"/>
              </a:spcBef>
              <a:buSzPct val="100000"/>
              <a:defRPr sz="3700" b="0"/>
            </a:lvl1pPr>
            <a:lvl2pPr lvl="1" algn="r" rtl="0">
              <a:spcBef>
                <a:spcPts val="0"/>
              </a:spcBef>
              <a:buSzPct val="100000"/>
              <a:defRPr sz="3700" b="0"/>
            </a:lvl2pPr>
            <a:lvl3pPr lvl="2" algn="r" rtl="0">
              <a:spcBef>
                <a:spcPts val="0"/>
              </a:spcBef>
              <a:buSzPct val="100000"/>
              <a:defRPr sz="3700" b="0"/>
            </a:lvl3pPr>
            <a:lvl4pPr lvl="3" algn="r" rtl="0">
              <a:spcBef>
                <a:spcPts val="0"/>
              </a:spcBef>
              <a:buSzPct val="100000"/>
              <a:defRPr sz="3700" b="0"/>
            </a:lvl4pPr>
            <a:lvl5pPr lvl="4" algn="r" rtl="0">
              <a:spcBef>
                <a:spcPts val="0"/>
              </a:spcBef>
              <a:buSzPct val="100000"/>
              <a:defRPr sz="3700" b="0"/>
            </a:lvl5pPr>
            <a:lvl6pPr lvl="5" algn="r" rtl="0">
              <a:spcBef>
                <a:spcPts val="0"/>
              </a:spcBef>
              <a:buSzPct val="100000"/>
              <a:defRPr sz="3700" b="0"/>
            </a:lvl6pPr>
            <a:lvl7pPr lvl="6" algn="r" rtl="0">
              <a:spcBef>
                <a:spcPts val="0"/>
              </a:spcBef>
              <a:buSzPct val="100000"/>
              <a:defRPr sz="3700" b="0"/>
            </a:lvl7pPr>
            <a:lvl8pPr lvl="7" algn="r" rtl="0">
              <a:spcBef>
                <a:spcPts val="0"/>
              </a:spcBef>
              <a:buSzPct val="100000"/>
              <a:defRPr sz="3700" b="0"/>
            </a:lvl8pPr>
            <a:lvl9pPr lvl="8" algn="r" rtl="0">
              <a:spcBef>
                <a:spcPts val="0"/>
              </a:spcBef>
              <a:buSzPct val="100000"/>
              <a:defRPr sz="3700" b="0"/>
            </a:lvl9pPr>
          </a:lstStyle>
          <a:p>
            <a:endParaRPr/>
          </a:p>
        </p:txBody>
      </p:sp>
      <p:sp>
        <p:nvSpPr>
          <p:cNvPr id="193" name="Shape 193"/>
          <p:cNvSpPr txBox="1">
            <a:spLocks noGrp="1"/>
          </p:cNvSpPr>
          <p:nvPr>
            <p:ph type="subTitle" idx="1"/>
          </p:nvPr>
        </p:nvSpPr>
        <p:spPr>
          <a:xfrm>
            <a:off x="3210884" y="2864176"/>
            <a:ext cx="5301599" cy="784799"/>
          </a:xfrm>
          <a:prstGeom prst="rect">
            <a:avLst/>
          </a:prstGeom>
        </p:spPr>
        <p:txBody>
          <a:bodyPr lIns="91425" tIns="91425" rIns="91425" bIns="91425" anchor="t" anchorCtr="0"/>
          <a:lstStyle>
            <a:lvl1pPr lvl="0" algn="r" rtl="0">
              <a:spcBef>
                <a:spcPts val="0"/>
              </a:spcBef>
              <a:buClr>
                <a:srgbClr val="1C4587"/>
              </a:buClr>
              <a:buNone/>
              <a:defRPr>
                <a:solidFill>
                  <a:srgbClr val="1C4587"/>
                </a:solidFill>
              </a:defRPr>
            </a:lvl1pPr>
            <a:lvl2pPr lvl="1" algn="r" rtl="0">
              <a:spcBef>
                <a:spcPts val="0"/>
              </a:spcBef>
              <a:buClr>
                <a:srgbClr val="1C4587"/>
              </a:buClr>
              <a:buSzPct val="100000"/>
              <a:buNone/>
              <a:defRPr sz="3000">
                <a:solidFill>
                  <a:srgbClr val="1C4587"/>
                </a:solidFill>
              </a:defRPr>
            </a:lvl2pPr>
            <a:lvl3pPr lvl="2" algn="r" rtl="0">
              <a:spcBef>
                <a:spcPts val="0"/>
              </a:spcBef>
              <a:buClr>
                <a:srgbClr val="1C4587"/>
              </a:buClr>
              <a:buSzPct val="100000"/>
              <a:buNone/>
              <a:defRPr sz="3000">
                <a:solidFill>
                  <a:srgbClr val="1C4587"/>
                </a:solidFill>
              </a:defRPr>
            </a:lvl3pPr>
            <a:lvl4pPr lvl="3" algn="r" rtl="0">
              <a:spcBef>
                <a:spcPts val="0"/>
              </a:spcBef>
              <a:buClr>
                <a:srgbClr val="1C4587"/>
              </a:buClr>
              <a:buSzPct val="100000"/>
              <a:buNone/>
              <a:defRPr sz="3000">
                <a:solidFill>
                  <a:srgbClr val="1C4587"/>
                </a:solidFill>
              </a:defRPr>
            </a:lvl4pPr>
            <a:lvl5pPr lvl="4" algn="r" rtl="0">
              <a:spcBef>
                <a:spcPts val="0"/>
              </a:spcBef>
              <a:buClr>
                <a:srgbClr val="1C4587"/>
              </a:buClr>
              <a:buSzPct val="100000"/>
              <a:buNone/>
              <a:defRPr sz="3000">
                <a:solidFill>
                  <a:srgbClr val="1C4587"/>
                </a:solidFill>
              </a:defRPr>
            </a:lvl5pPr>
            <a:lvl6pPr lvl="5" algn="r" rtl="0">
              <a:spcBef>
                <a:spcPts val="0"/>
              </a:spcBef>
              <a:buClr>
                <a:srgbClr val="1C4587"/>
              </a:buClr>
              <a:buSzPct val="100000"/>
              <a:buNone/>
              <a:defRPr sz="3000">
                <a:solidFill>
                  <a:srgbClr val="1C4587"/>
                </a:solidFill>
              </a:defRPr>
            </a:lvl6pPr>
            <a:lvl7pPr lvl="6" algn="r" rtl="0">
              <a:spcBef>
                <a:spcPts val="0"/>
              </a:spcBef>
              <a:buClr>
                <a:srgbClr val="1C4587"/>
              </a:buClr>
              <a:buSzPct val="100000"/>
              <a:buNone/>
              <a:defRPr sz="3000">
                <a:solidFill>
                  <a:srgbClr val="1C4587"/>
                </a:solidFill>
              </a:defRPr>
            </a:lvl7pPr>
            <a:lvl8pPr lvl="7" algn="r" rtl="0">
              <a:spcBef>
                <a:spcPts val="0"/>
              </a:spcBef>
              <a:buClr>
                <a:srgbClr val="1C4587"/>
              </a:buClr>
              <a:buSzPct val="100000"/>
              <a:buNone/>
              <a:defRPr sz="3000">
                <a:solidFill>
                  <a:srgbClr val="1C4587"/>
                </a:solidFill>
              </a:defRPr>
            </a:lvl8pPr>
            <a:lvl9pPr lvl="8" algn="r" rtl="0">
              <a:spcBef>
                <a:spcPts val="0"/>
              </a:spcBef>
              <a:buClr>
                <a:srgbClr val="1C4587"/>
              </a:buClr>
              <a:buSzPct val="100000"/>
              <a:buNone/>
              <a:defRPr sz="3000">
                <a:solidFill>
                  <a:srgbClr val="1C4587"/>
                </a:solidFill>
              </a:defRPr>
            </a:lvl9pPr>
          </a:lstStyle>
          <a:p>
            <a:endParaRPr/>
          </a:p>
        </p:txBody>
      </p:sp>
      <p:sp>
        <p:nvSpPr>
          <p:cNvPr id="194" name="Shape 194"/>
          <p:cNvSpPr/>
          <p:nvPr/>
        </p:nvSpPr>
        <p:spPr>
          <a:xfrm>
            <a:off x="4412080" y="4661638"/>
            <a:ext cx="450549" cy="558733"/>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5" name="Shape 195"/>
          <p:cNvSpPr/>
          <p:nvPr/>
        </p:nvSpPr>
        <p:spPr>
          <a:xfrm>
            <a:off x="3968825" y="4000287"/>
            <a:ext cx="443259"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6" name="Shape 196"/>
          <p:cNvSpPr/>
          <p:nvPr/>
        </p:nvSpPr>
        <p:spPr>
          <a:xfrm>
            <a:off x="6283364" y="42095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7" name="Shape 197"/>
          <p:cNvSpPr/>
          <p:nvPr/>
        </p:nvSpPr>
        <p:spPr>
          <a:xfrm>
            <a:off x="5746560" y="4042835"/>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8" name="Shape 198"/>
          <p:cNvSpPr/>
          <p:nvPr/>
        </p:nvSpPr>
        <p:spPr>
          <a:xfrm>
            <a:off x="7063610" y="4132027"/>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9" name="Shape 199"/>
          <p:cNvSpPr/>
          <p:nvPr/>
        </p:nvSpPr>
        <p:spPr>
          <a:xfrm>
            <a:off x="8742973" y="4166676"/>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0" name="Shape 200"/>
          <p:cNvSpPr/>
          <p:nvPr/>
        </p:nvSpPr>
        <p:spPr>
          <a:xfrm>
            <a:off x="6581517" y="4041241"/>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1" name="Shape 201"/>
          <p:cNvSpPr/>
          <p:nvPr/>
        </p:nvSpPr>
        <p:spPr>
          <a:xfrm>
            <a:off x="6507131" y="453396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2" name="Shape 202"/>
          <p:cNvSpPr/>
          <p:nvPr/>
        </p:nvSpPr>
        <p:spPr>
          <a:xfrm>
            <a:off x="5501053"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3" name="Shape 203"/>
          <p:cNvSpPr/>
          <p:nvPr/>
        </p:nvSpPr>
        <p:spPr>
          <a:xfrm>
            <a:off x="5201566" y="4075598"/>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4" name="Shape 204"/>
          <p:cNvSpPr/>
          <p:nvPr/>
        </p:nvSpPr>
        <p:spPr>
          <a:xfrm>
            <a:off x="4765584"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5" name="Shape 205"/>
          <p:cNvSpPr/>
          <p:nvPr/>
        </p:nvSpPr>
        <p:spPr>
          <a:xfrm>
            <a:off x="55218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6" name="Shape 206"/>
          <p:cNvSpPr/>
          <p:nvPr/>
        </p:nvSpPr>
        <p:spPr>
          <a:xfrm>
            <a:off x="8052571"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7" name="Shape 207"/>
          <p:cNvSpPr/>
          <p:nvPr/>
        </p:nvSpPr>
        <p:spPr>
          <a:xfrm>
            <a:off x="8052577" y="402927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8" name="Shape 208"/>
          <p:cNvSpPr/>
          <p:nvPr/>
        </p:nvSpPr>
        <p:spPr>
          <a:xfrm>
            <a:off x="6984573" y="4950383"/>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9" name="Shape 209"/>
          <p:cNvSpPr/>
          <p:nvPr/>
        </p:nvSpPr>
        <p:spPr>
          <a:xfrm>
            <a:off x="87497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0" name="Shape 210"/>
          <p:cNvSpPr/>
          <p:nvPr/>
        </p:nvSpPr>
        <p:spPr>
          <a:xfrm>
            <a:off x="6160714" y="4780233"/>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1" name="Shape 211"/>
          <p:cNvSpPr/>
          <p:nvPr/>
        </p:nvSpPr>
        <p:spPr>
          <a:xfrm>
            <a:off x="85224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2" name="Shape 212"/>
          <p:cNvSpPr/>
          <p:nvPr/>
        </p:nvSpPr>
        <p:spPr>
          <a:xfrm>
            <a:off x="48922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3" name="Shape 213"/>
          <p:cNvSpPr/>
          <p:nvPr/>
        </p:nvSpPr>
        <p:spPr>
          <a:xfrm>
            <a:off x="88294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4" name="Shape 214"/>
          <p:cNvSpPr/>
          <p:nvPr/>
        </p:nvSpPr>
        <p:spPr>
          <a:xfrm>
            <a:off x="4489178" y="4206693"/>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5" name="Shape 215"/>
          <p:cNvSpPr/>
          <p:nvPr/>
        </p:nvSpPr>
        <p:spPr>
          <a:xfrm rot="1920548">
            <a:off x="7236725" y="46581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6" name="Shape 216"/>
          <p:cNvSpPr/>
          <p:nvPr/>
        </p:nvSpPr>
        <p:spPr>
          <a:xfrm>
            <a:off x="8263292" y="4517804"/>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7" name="Shape 217"/>
          <p:cNvSpPr/>
          <p:nvPr/>
        </p:nvSpPr>
        <p:spPr>
          <a:xfrm rot="-5400000">
            <a:off x="7684355" y="39822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8" name="Shape 218"/>
          <p:cNvSpPr/>
          <p:nvPr/>
        </p:nvSpPr>
        <p:spPr>
          <a:xfrm>
            <a:off x="76596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9" name="Shape 219"/>
          <p:cNvSpPr/>
          <p:nvPr/>
        </p:nvSpPr>
        <p:spPr>
          <a:xfrm>
            <a:off x="50595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0" name="Shape 220"/>
          <p:cNvSpPr/>
          <p:nvPr/>
        </p:nvSpPr>
        <p:spPr>
          <a:xfrm>
            <a:off x="7782420"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1" name="Shape 221"/>
          <p:cNvSpPr/>
          <p:nvPr/>
        </p:nvSpPr>
        <p:spPr>
          <a:xfrm>
            <a:off x="1482764" y="42095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2" name="Shape 222"/>
          <p:cNvSpPr/>
          <p:nvPr/>
        </p:nvSpPr>
        <p:spPr>
          <a:xfrm>
            <a:off x="945960" y="4042835"/>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3" name="Shape 223"/>
          <p:cNvSpPr/>
          <p:nvPr/>
        </p:nvSpPr>
        <p:spPr>
          <a:xfrm>
            <a:off x="2263010" y="4132027"/>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4" name="Shape 224"/>
          <p:cNvSpPr/>
          <p:nvPr/>
        </p:nvSpPr>
        <p:spPr>
          <a:xfrm>
            <a:off x="1780917" y="4041241"/>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5" name="Shape 225"/>
          <p:cNvSpPr/>
          <p:nvPr/>
        </p:nvSpPr>
        <p:spPr>
          <a:xfrm>
            <a:off x="1706531" y="453396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6" name="Shape 226"/>
          <p:cNvSpPr/>
          <p:nvPr/>
        </p:nvSpPr>
        <p:spPr>
          <a:xfrm>
            <a:off x="700454"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7" name="Shape 227"/>
          <p:cNvSpPr/>
          <p:nvPr/>
        </p:nvSpPr>
        <p:spPr>
          <a:xfrm>
            <a:off x="400966" y="4075598"/>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8" name="Shape 228"/>
          <p:cNvSpPr/>
          <p:nvPr/>
        </p:nvSpPr>
        <p:spPr>
          <a:xfrm>
            <a:off x="-35015"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9" name="Shape 229"/>
          <p:cNvSpPr/>
          <p:nvPr/>
        </p:nvSpPr>
        <p:spPr>
          <a:xfrm>
            <a:off x="7212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0" name="Shape 230"/>
          <p:cNvSpPr/>
          <p:nvPr/>
        </p:nvSpPr>
        <p:spPr>
          <a:xfrm>
            <a:off x="3251972"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1" name="Shape 231"/>
          <p:cNvSpPr/>
          <p:nvPr/>
        </p:nvSpPr>
        <p:spPr>
          <a:xfrm>
            <a:off x="3251977" y="402927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2" name="Shape 232"/>
          <p:cNvSpPr/>
          <p:nvPr/>
        </p:nvSpPr>
        <p:spPr>
          <a:xfrm>
            <a:off x="2183973" y="4950383"/>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3" name="Shape 233"/>
          <p:cNvSpPr/>
          <p:nvPr/>
        </p:nvSpPr>
        <p:spPr>
          <a:xfrm>
            <a:off x="39491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4" name="Shape 234"/>
          <p:cNvSpPr/>
          <p:nvPr/>
        </p:nvSpPr>
        <p:spPr>
          <a:xfrm>
            <a:off x="1360114" y="4780233"/>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5" name="Shape 235"/>
          <p:cNvSpPr/>
          <p:nvPr/>
        </p:nvSpPr>
        <p:spPr>
          <a:xfrm>
            <a:off x="37218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6" name="Shape 236"/>
          <p:cNvSpPr/>
          <p:nvPr/>
        </p:nvSpPr>
        <p:spPr>
          <a:xfrm>
            <a:off x="916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7" name="Shape 237"/>
          <p:cNvSpPr/>
          <p:nvPr/>
        </p:nvSpPr>
        <p:spPr>
          <a:xfrm>
            <a:off x="40288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8" name="Shape 238"/>
          <p:cNvSpPr/>
          <p:nvPr/>
        </p:nvSpPr>
        <p:spPr>
          <a:xfrm>
            <a:off x="2703" y="4900230"/>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9" name="Shape 239"/>
          <p:cNvSpPr/>
          <p:nvPr/>
        </p:nvSpPr>
        <p:spPr>
          <a:xfrm rot="1920548">
            <a:off x="2436125" y="46581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0" name="Shape 240"/>
          <p:cNvSpPr/>
          <p:nvPr/>
        </p:nvSpPr>
        <p:spPr>
          <a:xfrm>
            <a:off x="3462692" y="4517804"/>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1" name="Shape 241"/>
          <p:cNvSpPr/>
          <p:nvPr/>
        </p:nvSpPr>
        <p:spPr>
          <a:xfrm rot="-5400000">
            <a:off x="2883754" y="39822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2" name="Shape 242"/>
          <p:cNvSpPr/>
          <p:nvPr/>
        </p:nvSpPr>
        <p:spPr>
          <a:xfrm>
            <a:off x="28590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3" name="Shape 243"/>
          <p:cNvSpPr/>
          <p:nvPr/>
        </p:nvSpPr>
        <p:spPr>
          <a:xfrm>
            <a:off x="2589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4" name="Shape 244"/>
          <p:cNvSpPr/>
          <p:nvPr/>
        </p:nvSpPr>
        <p:spPr>
          <a:xfrm>
            <a:off x="2981819"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161800"/>
            <a:ext cx="4825500" cy="819899"/>
          </a:xfrm>
          <a:prstGeom prst="rect">
            <a:avLst/>
          </a:prstGeom>
        </p:spPr>
        <p:txBody>
          <a:bodyPr lIns="91425" tIns="91425" rIns="91425" bIns="91425" anchor="ctr" anchorCtr="0"/>
          <a:lstStyle>
            <a:lvl1pPr lvl="0" algn="ctr" rtl="0">
              <a:spcBef>
                <a:spcPts val="0"/>
              </a:spcBef>
              <a:buClr>
                <a:srgbClr val="1C4587"/>
              </a:buClr>
              <a:buSzPct val="100000"/>
              <a:defRPr sz="2500" b="1">
                <a:solidFill>
                  <a:srgbClr val="1C4587"/>
                </a:solidFill>
              </a:defRPr>
            </a:lvl1pPr>
            <a:lvl2pPr lvl="1" algn="ctr" rtl="0">
              <a:spcBef>
                <a:spcPts val="0"/>
              </a:spcBef>
              <a:buClr>
                <a:srgbClr val="1C4587"/>
              </a:buClr>
              <a:buSzPct val="100000"/>
              <a:defRPr sz="2500" b="1">
                <a:solidFill>
                  <a:srgbClr val="1C4587"/>
                </a:solidFill>
              </a:defRPr>
            </a:lvl2pPr>
            <a:lvl3pPr lvl="2" algn="ctr" rtl="0">
              <a:spcBef>
                <a:spcPts val="0"/>
              </a:spcBef>
              <a:buClr>
                <a:srgbClr val="1C4587"/>
              </a:buClr>
              <a:buSzPct val="100000"/>
              <a:defRPr sz="2500" b="1">
                <a:solidFill>
                  <a:srgbClr val="1C4587"/>
                </a:solidFill>
              </a:defRPr>
            </a:lvl3pPr>
            <a:lvl4pPr lvl="3" algn="ctr" rtl="0">
              <a:spcBef>
                <a:spcPts val="0"/>
              </a:spcBef>
              <a:buClr>
                <a:srgbClr val="1C4587"/>
              </a:buClr>
              <a:buSzPct val="100000"/>
              <a:defRPr sz="2500" b="1">
                <a:solidFill>
                  <a:srgbClr val="1C4587"/>
                </a:solidFill>
              </a:defRPr>
            </a:lvl4pPr>
            <a:lvl5pPr lvl="4" algn="ctr" rtl="0">
              <a:spcBef>
                <a:spcPts val="0"/>
              </a:spcBef>
              <a:buClr>
                <a:srgbClr val="1C4587"/>
              </a:buClr>
              <a:buSzPct val="100000"/>
              <a:defRPr sz="2500" b="1">
                <a:solidFill>
                  <a:srgbClr val="1C4587"/>
                </a:solidFill>
              </a:defRPr>
            </a:lvl5pPr>
            <a:lvl6pPr lvl="5" algn="ctr" rtl="0">
              <a:spcBef>
                <a:spcPts val="0"/>
              </a:spcBef>
              <a:buClr>
                <a:srgbClr val="1C4587"/>
              </a:buClr>
              <a:buSzPct val="100000"/>
              <a:defRPr sz="2500" b="1">
                <a:solidFill>
                  <a:srgbClr val="1C4587"/>
                </a:solidFill>
              </a:defRPr>
            </a:lvl6pPr>
            <a:lvl7pPr lvl="6" algn="ctr" rtl="0">
              <a:spcBef>
                <a:spcPts val="0"/>
              </a:spcBef>
              <a:buClr>
                <a:srgbClr val="1C4587"/>
              </a:buClr>
              <a:buSzPct val="100000"/>
              <a:defRPr sz="2500" b="1">
                <a:solidFill>
                  <a:srgbClr val="1C4587"/>
                </a:solidFill>
              </a:defRPr>
            </a:lvl7pPr>
            <a:lvl8pPr lvl="7" algn="ctr" rtl="0">
              <a:spcBef>
                <a:spcPts val="0"/>
              </a:spcBef>
              <a:buClr>
                <a:srgbClr val="1C4587"/>
              </a:buClr>
              <a:buSzPct val="100000"/>
              <a:defRPr sz="2500" b="1">
                <a:solidFill>
                  <a:srgbClr val="1C4587"/>
                </a:solidFill>
              </a:defRPr>
            </a:lvl8pPr>
            <a:lvl9pPr lvl="8" algn="ctr">
              <a:spcBef>
                <a:spcPts val="0"/>
              </a:spcBef>
              <a:buClr>
                <a:srgbClr val="1C4587"/>
              </a:buClr>
              <a:buSzPct val="100000"/>
              <a:defRPr sz="2500" b="1">
                <a:solidFill>
                  <a:srgbClr val="1C4587"/>
                </a:solidFill>
              </a:defRPr>
            </a:lvl9pPr>
          </a:lstStyle>
          <a:p>
            <a:endParaRPr/>
          </a:p>
        </p:txBody>
      </p:sp>
      <p:sp>
        <p:nvSpPr>
          <p:cNvPr id="247" name="Shape 247"/>
          <p:cNvSpPr/>
          <p:nvPr/>
        </p:nvSpPr>
        <p:spPr>
          <a:xfrm>
            <a:off x="7302880" y="-294361"/>
            <a:ext cx="450549" cy="558733"/>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8" name="Shape 248"/>
          <p:cNvSpPr/>
          <p:nvPr/>
        </p:nvSpPr>
        <p:spPr>
          <a:xfrm>
            <a:off x="-35374" y="3366962"/>
            <a:ext cx="443259"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9" name="Shape 249"/>
          <p:cNvSpPr/>
          <p:nvPr/>
        </p:nvSpPr>
        <p:spPr>
          <a:xfrm>
            <a:off x="8817947" y="3439660"/>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0" name="Shape 250"/>
          <p:cNvSpPr/>
          <p:nvPr/>
        </p:nvSpPr>
        <p:spPr>
          <a:xfrm>
            <a:off x="8742973" y="4166676"/>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1" name="Shape 251"/>
          <p:cNvSpPr/>
          <p:nvPr/>
        </p:nvSpPr>
        <p:spPr>
          <a:xfrm>
            <a:off x="8360954" y="450691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2" name="Shape 252"/>
          <p:cNvSpPr/>
          <p:nvPr/>
        </p:nvSpPr>
        <p:spPr>
          <a:xfrm>
            <a:off x="-77078" y="1488018"/>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3" name="Shape 253"/>
          <p:cNvSpPr/>
          <p:nvPr/>
        </p:nvSpPr>
        <p:spPr>
          <a:xfrm>
            <a:off x="8052571"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4" name="Shape 254"/>
          <p:cNvSpPr/>
          <p:nvPr/>
        </p:nvSpPr>
        <p:spPr>
          <a:xfrm>
            <a:off x="8052577" y="413232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5" name="Shape 255"/>
          <p:cNvSpPr/>
          <p:nvPr/>
        </p:nvSpPr>
        <p:spPr>
          <a:xfrm>
            <a:off x="7430898" y="4873170"/>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6" name="Shape 256"/>
          <p:cNvSpPr/>
          <p:nvPr/>
        </p:nvSpPr>
        <p:spPr>
          <a:xfrm>
            <a:off x="87497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7" name="Shape 257"/>
          <p:cNvSpPr/>
          <p:nvPr/>
        </p:nvSpPr>
        <p:spPr>
          <a:xfrm>
            <a:off x="85224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8" name="Shape 258"/>
          <p:cNvSpPr/>
          <p:nvPr/>
        </p:nvSpPr>
        <p:spPr>
          <a:xfrm>
            <a:off x="88294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9" name="Shape 259"/>
          <p:cNvSpPr/>
          <p:nvPr/>
        </p:nvSpPr>
        <p:spPr>
          <a:xfrm>
            <a:off x="8963978" y="1338718"/>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0" name="Shape 260"/>
          <p:cNvSpPr/>
          <p:nvPr/>
        </p:nvSpPr>
        <p:spPr>
          <a:xfrm rot="-2426120">
            <a:off x="7110131" y="4877011"/>
            <a:ext cx="279909" cy="357971"/>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1" name="Shape 261"/>
          <p:cNvSpPr/>
          <p:nvPr/>
        </p:nvSpPr>
        <p:spPr>
          <a:xfrm>
            <a:off x="76596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2" name="Shape 262"/>
          <p:cNvSpPr/>
          <p:nvPr/>
        </p:nvSpPr>
        <p:spPr>
          <a:xfrm>
            <a:off x="8797587" y="3078732"/>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3" name="Shape 263"/>
          <p:cNvSpPr/>
          <p:nvPr/>
        </p:nvSpPr>
        <p:spPr>
          <a:xfrm>
            <a:off x="7782420"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4" name="Shape 264"/>
          <p:cNvSpPr/>
          <p:nvPr/>
        </p:nvSpPr>
        <p:spPr>
          <a:xfrm>
            <a:off x="346877" y="6086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5" name="Shape 265"/>
          <p:cNvSpPr/>
          <p:nvPr/>
        </p:nvSpPr>
        <p:spPr>
          <a:xfrm>
            <a:off x="645010" y="355961"/>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6" name="Shape 266"/>
          <p:cNvSpPr/>
          <p:nvPr/>
        </p:nvSpPr>
        <p:spPr>
          <a:xfrm>
            <a:off x="8318810" y="-29822"/>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7" name="Shape 267"/>
          <p:cNvSpPr/>
          <p:nvPr/>
        </p:nvSpPr>
        <p:spPr>
          <a:xfrm>
            <a:off x="-7" y="101336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8" name="Shape 268"/>
          <p:cNvSpPr/>
          <p:nvPr/>
        </p:nvSpPr>
        <p:spPr>
          <a:xfrm>
            <a:off x="8699356" y="17911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9" name="Shape 269"/>
          <p:cNvSpPr/>
          <p:nvPr/>
        </p:nvSpPr>
        <p:spPr>
          <a:xfrm>
            <a:off x="700454"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0" name="Shape 270"/>
          <p:cNvSpPr/>
          <p:nvPr/>
        </p:nvSpPr>
        <p:spPr>
          <a:xfrm>
            <a:off x="258966" y="-86251"/>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1" name="Shape 271"/>
          <p:cNvSpPr/>
          <p:nvPr/>
        </p:nvSpPr>
        <p:spPr>
          <a:xfrm>
            <a:off x="-35015"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2" name="Shape 272"/>
          <p:cNvSpPr/>
          <p:nvPr/>
        </p:nvSpPr>
        <p:spPr>
          <a:xfrm>
            <a:off x="7212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3" name="Shape 273"/>
          <p:cNvSpPr/>
          <p:nvPr/>
        </p:nvSpPr>
        <p:spPr>
          <a:xfrm>
            <a:off x="-243127" y="5420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4" name="Shape 274"/>
          <p:cNvSpPr/>
          <p:nvPr/>
        </p:nvSpPr>
        <p:spPr>
          <a:xfrm>
            <a:off x="7842052" y="-100873"/>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5" name="Shape 275"/>
          <p:cNvSpPr/>
          <p:nvPr/>
        </p:nvSpPr>
        <p:spPr>
          <a:xfrm>
            <a:off x="-38626" y="579045"/>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6" name="Shape 276"/>
          <p:cNvSpPr/>
          <p:nvPr/>
        </p:nvSpPr>
        <p:spPr>
          <a:xfrm>
            <a:off x="1403775" y="11500"/>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7" name="Shape 277"/>
          <p:cNvSpPr/>
          <p:nvPr/>
        </p:nvSpPr>
        <p:spPr>
          <a:xfrm>
            <a:off x="955989" y="-57166"/>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8" name="Shape 278"/>
          <p:cNvSpPr/>
          <p:nvPr/>
        </p:nvSpPr>
        <p:spPr>
          <a:xfrm>
            <a:off x="1333293" y="4678454"/>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9" name="Shape 279"/>
          <p:cNvSpPr/>
          <p:nvPr/>
        </p:nvSpPr>
        <p:spPr>
          <a:xfrm>
            <a:off x="916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0" name="Shape 280"/>
          <p:cNvSpPr/>
          <p:nvPr/>
        </p:nvSpPr>
        <p:spPr>
          <a:xfrm>
            <a:off x="1525678" y="4911343"/>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1" name="Shape 281"/>
          <p:cNvSpPr/>
          <p:nvPr/>
        </p:nvSpPr>
        <p:spPr>
          <a:xfrm>
            <a:off x="2703" y="4900230"/>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2" name="Shape 282"/>
          <p:cNvSpPr/>
          <p:nvPr/>
        </p:nvSpPr>
        <p:spPr>
          <a:xfrm rot="1920548">
            <a:off x="8225550" y="6252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3" name="Shape 283"/>
          <p:cNvSpPr/>
          <p:nvPr/>
        </p:nvSpPr>
        <p:spPr>
          <a:xfrm>
            <a:off x="346867" y="4064142"/>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4" name="Shape 284"/>
          <p:cNvSpPr/>
          <p:nvPr/>
        </p:nvSpPr>
        <p:spPr>
          <a:xfrm rot="-5400000">
            <a:off x="7996280" y="3169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5" name="Shape 285"/>
          <p:cNvSpPr/>
          <p:nvPr/>
        </p:nvSpPr>
        <p:spPr>
          <a:xfrm>
            <a:off x="8801760" y="790270"/>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6" name="Shape 286"/>
          <p:cNvSpPr/>
          <p:nvPr/>
        </p:nvSpPr>
        <p:spPr>
          <a:xfrm>
            <a:off x="2589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7" name="Shape 287"/>
          <p:cNvSpPr/>
          <p:nvPr/>
        </p:nvSpPr>
        <p:spPr>
          <a:xfrm>
            <a:off x="8699345" y="1151406"/>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225025"/>
            <a:ext cx="6140399"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0" name="Shape 290"/>
          <p:cNvSpPr txBox="1">
            <a:spLocks noGrp="1"/>
          </p:cNvSpPr>
          <p:nvPr>
            <p:ph type="body" idx="1"/>
          </p:nvPr>
        </p:nvSpPr>
        <p:spPr>
          <a:xfrm>
            <a:off x="747925" y="1302836"/>
            <a:ext cx="6140399" cy="3610800"/>
          </a:xfrm>
          <a:prstGeom prst="rect">
            <a:avLst/>
          </a:prstGeom>
        </p:spPr>
        <p:txBody>
          <a:bodyPr lIns="91425" tIns="91425" rIns="91425" bIns="91425" anchor="t" anchorCtr="0"/>
          <a:lstStyle>
            <a:lvl1pPr lvl="0">
              <a:spcBef>
                <a:spcPts val="0"/>
              </a:spcBef>
              <a:buSzPct val="100000"/>
              <a:defRPr sz="25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grpSp>
        <p:nvGrpSpPr>
          <p:cNvPr id="291" name="Shape 291"/>
          <p:cNvGrpSpPr/>
          <p:nvPr/>
        </p:nvGrpSpPr>
        <p:grpSpPr>
          <a:xfrm>
            <a:off x="7442902" y="-91153"/>
            <a:ext cx="1796289" cy="5330574"/>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grpSp>
      <p:cxnSp>
        <p:nvCxnSpPr>
          <p:cNvPr id="321" name="Shape 321"/>
          <p:cNvCxnSpPr/>
          <p:nvPr/>
        </p:nvCxnSpPr>
        <p:spPr>
          <a:xfrm>
            <a:off x="850475" y="1031425"/>
            <a:ext cx="6037799" cy="0"/>
          </a:xfrm>
          <a:prstGeom prst="straightConnector1">
            <a:avLst/>
          </a:prstGeom>
          <a:noFill/>
          <a:ln w="19050" cap="rnd" cmpd="sng">
            <a:solidFill>
              <a:srgbClr val="A4C2F4"/>
            </a:solidFill>
            <a:prstDash val="dash"/>
            <a:round/>
            <a:headEnd type="none" w="lg" len="lg"/>
            <a:tailEnd type="none" w="lg" len="lg"/>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747925" y="225025"/>
            <a:ext cx="6140399"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4" name="Shape 324"/>
          <p:cNvSpPr txBox="1">
            <a:spLocks noGrp="1"/>
          </p:cNvSpPr>
          <p:nvPr>
            <p:ph type="body" idx="1"/>
          </p:nvPr>
        </p:nvSpPr>
        <p:spPr>
          <a:xfrm>
            <a:off x="747925" y="1363153"/>
            <a:ext cx="3158999" cy="3610800"/>
          </a:xfrm>
          <a:prstGeom prst="rect">
            <a:avLst/>
          </a:prstGeom>
        </p:spPr>
        <p:txBody>
          <a:bodyPr lIns="91425" tIns="91425" rIns="91425" bIns="91425" anchor="t" anchorCtr="0"/>
          <a:lstStyle>
            <a:lvl1pPr lvl="0">
              <a:spcBef>
                <a:spcPts val="0"/>
              </a:spcBef>
              <a:buSzPct val="100000"/>
              <a:defRPr sz="2200"/>
            </a:lvl1pPr>
            <a:lvl2pPr lvl="1">
              <a:spcBef>
                <a:spcPts val="0"/>
              </a:spcBef>
              <a:buSzPct val="100000"/>
              <a:defRPr sz="2200"/>
            </a:lvl2pPr>
            <a:lvl3pPr lvl="2">
              <a:spcBef>
                <a:spcPts val="0"/>
              </a:spcBef>
              <a:buSzPct val="100000"/>
              <a:defRPr sz="2200"/>
            </a:lvl3pPr>
            <a:lvl4pPr lvl="3">
              <a:spcBef>
                <a:spcPts val="0"/>
              </a:spcBef>
              <a:buSzPct val="100000"/>
              <a:defRPr sz="2200"/>
            </a:lvl4pPr>
            <a:lvl5pPr lvl="4">
              <a:spcBef>
                <a:spcPts val="0"/>
              </a:spcBef>
              <a:buSzPct val="100000"/>
              <a:defRPr sz="2200"/>
            </a:lvl5pPr>
            <a:lvl6pPr lvl="5">
              <a:spcBef>
                <a:spcPts val="0"/>
              </a:spcBef>
              <a:buSzPct val="100000"/>
              <a:defRPr sz="2200"/>
            </a:lvl6pPr>
            <a:lvl7pPr lvl="6">
              <a:spcBef>
                <a:spcPts val="0"/>
              </a:spcBef>
              <a:buSzPct val="100000"/>
              <a:defRPr sz="2200"/>
            </a:lvl7pPr>
            <a:lvl8pPr lvl="7">
              <a:spcBef>
                <a:spcPts val="0"/>
              </a:spcBef>
              <a:buSzPct val="100000"/>
              <a:defRPr sz="2200"/>
            </a:lvl8pPr>
            <a:lvl9pPr lvl="8">
              <a:spcBef>
                <a:spcPts val="0"/>
              </a:spcBef>
              <a:buSzPct val="100000"/>
              <a:defRPr sz="2200"/>
            </a:lvl9pPr>
          </a:lstStyle>
          <a:p>
            <a:endParaRPr/>
          </a:p>
        </p:txBody>
      </p:sp>
      <p:sp>
        <p:nvSpPr>
          <p:cNvPr id="325" name="Shape 325"/>
          <p:cNvSpPr txBox="1">
            <a:spLocks noGrp="1"/>
          </p:cNvSpPr>
          <p:nvPr>
            <p:ph type="body" idx="2"/>
          </p:nvPr>
        </p:nvSpPr>
        <p:spPr>
          <a:xfrm>
            <a:off x="4097098" y="1363153"/>
            <a:ext cx="3158999" cy="3610800"/>
          </a:xfrm>
          <a:prstGeom prst="rect">
            <a:avLst/>
          </a:prstGeom>
        </p:spPr>
        <p:txBody>
          <a:bodyPr lIns="91425" tIns="91425" rIns="91425" bIns="91425" anchor="t" anchorCtr="0"/>
          <a:lstStyle>
            <a:lvl1pPr lvl="0">
              <a:spcBef>
                <a:spcPts val="0"/>
              </a:spcBef>
              <a:buSzPct val="100000"/>
              <a:defRPr sz="2200"/>
            </a:lvl1pPr>
            <a:lvl2pPr lvl="1">
              <a:spcBef>
                <a:spcPts val="0"/>
              </a:spcBef>
              <a:buSzPct val="100000"/>
              <a:defRPr sz="2200"/>
            </a:lvl2pPr>
            <a:lvl3pPr lvl="2">
              <a:spcBef>
                <a:spcPts val="0"/>
              </a:spcBef>
              <a:buSzPct val="100000"/>
              <a:defRPr sz="2200"/>
            </a:lvl3pPr>
            <a:lvl4pPr lvl="3">
              <a:spcBef>
                <a:spcPts val="0"/>
              </a:spcBef>
              <a:buSzPct val="100000"/>
              <a:defRPr sz="2200"/>
            </a:lvl4pPr>
            <a:lvl5pPr lvl="4">
              <a:spcBef>
                <a:spcPts val="0"/>
              </a:spcBef>
              <a:buSzPct val="100000"/>
              <a:defRPr sz="2200"/>
            </a:lvl5pPr>
            <a:lvl6pPr lvl="5">
              <a:spcBef>
                <a:spcPts val="0"/>
              </a:spcBef>
              <a:buSzPct val="100000"/>
              <a:defRPr sz="2200"/>
            </a:lvl6pPr>
            <a:lvl7pPr lvl="6">
              <a:spcBef>
                <a:spcPts val="0"/>
              </a:spcBef>
              <a:buSzPct val="100000"/>
              <a:defRPr sz="2200"/>
            </a:lvl7pPr>
            <a:lvl8pPr lvl="7">
              <a:spcBef>
                <a:spcPts val="0"/>
              </a:spcBef>
              <a:buSzPct val="100000"/>
              <a:defRPr sz="2200"/>
            </a:lvl8pPr>
            <a:lvl9pPr lvl="8">
              <a:spcBef>
                <a:spcPts val="0"/>
              </a:spcBef>
              <a:buSzPct val="100000"/>
              <a:defRPr sz="2200"/>
            </a:lvl9pPr>
          </a:lstStyle>
          <a:p>
            <a:endParaRPr/>
          </a:p>
        </p:txBody>
      </p:sp>
      <p:grpSp>
        <p:nvGrpSpPr>
          <p:cNvPr id="326" name="Shape 326"/>
          <p:cNvGrpSpPr/>
          <p:nvPr/>
        </p:nvGrpSpPr>
        <p:grpSpPr>
          <a:xfrm>
            <a:off x="7442902" y="-91153"/>
            <a:ext cx="1796289" cy="5330574"/>
            <a:chOff x="6023725" y="842300"/>
            <a:chExt cx="1358150" cy="4030375"/>
          </a:xfrm>
        </p:grpSpPr>
        <p:sp>
          <p:nvSpPr>
            <p:cNvPr id="327" name="Shape 327"/>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28" name="Shape 328"/>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29" name="Shape 329"/>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0" name="Shape 330"/>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1" name="Shape 331"/>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2" name="Shape 332"/>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3" name="Shape 333"/>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4" name="Shape 334"/>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5" name="Shape 335"/>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6" name="Shape 336"/>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7" name="Shape 337"/>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8" name="Shape 338"/>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9" name="Shape 339"/>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0" name="Shape 340"/>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1" name="Shape 341"/>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2" name="Shape 342"/>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3" name="Shape 343"/>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4" name="Shape 344"/>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5" name="Shape 345"/>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6" name="Shape 346"/>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7" name="Shape 347"/>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8" name="Shape 348"/>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9" name="Shape 349"/>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0" name="Shape 350"/>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1" name="Shape 351"/>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2" name="Shape 352"/>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3" name="Shape 353"/>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4" name="Shape 354"/>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5" name="Shape 355"/>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grpSp>
      <p:cxnSp>
        <p:nvCxnSpPr>
          <p:cNvPr id="356" name="Shape 356"/>
          <p:cNvCxnSpPr/>
          <p:nvPr/>
        </p:nvCxnSpPr>
        <p:spPr>
          <a:xfrm>
            <a:off x="850475" y="1031425"/>
            <a:ext cx="6037799" cy="0"/>
          </a:xfrm>
          <a:prstGeom prst="straightConnector1">
            <a:avLst/>
          </a:prstGeom>
          <a:noFill/>
          <a:ln w="19050" cap="rnd" cmpd="sng">
            <a:solidFill>
              <a:srgbClr val="A4C2F4"/>
            </a:solidFill>
            <a:prstDash val="dash"/>
            <a:round/>
            <a:headEnd type="none" w="lg" len="lg"/>
            <a:tailEnd type="none" w="lg" len="lg"/>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747925" y="225025"/>
            <a:ext cx="6140399" cy="8574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59" name="Shape 359"/>
          <p:cNvSpPr txBox="1">
            <a:spLocks noGrp="1"/>
          </p:cNvSpPr>
          <p:nvPr>
            <p:ph type="body" idx="1"/>
          </p:nvPr>
        </p:nvSpPr>
        <p:spPr>
          <a:xfrm>
            <a:off x="747925" y="1308875"/>
            <a:ext cx="2097899" cy="3617100"/>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60" name="Shape 360"/>
          <p:cNvSpPr txBox="1">
            <a:spLocks noGrp="1"/>
          </p:cNvSpPr>
          <p:nvPr>
            <p:ph type="body" idx="2"/>
          </p:nvPr>
        </p:nvSpPr>
        <p:spPr>
          <a:xfrm>
            <a:off x="2953086" y="1308875"/>
            <a:ext cx="2097899" cy="3617100"/>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61" name="Shape 361"/>
          <p:cNvSpPr txBox="1">
            <a:spLocks noGrp="1"/>
          </p:cNvSpPr>
          <p:nvPr>
            <p:ph type="body" idx="3"/>
          </p:nvPr>
        </p:nvSpPr>
        <p:spPr>
          <a:xfrm>
            <a:off x="5158248" y="1308875"/>
            <a:ext cx="2097899" cy="3617100"/>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grpSp>
        <p:nvGrpSpPr>
          <p:cNvPr id="362" name="Shape 362"/>
          <p:cNvGrpSpPr/>
          <p:nvPr/>
        </p:nvGrpSpPr>
        <p:grpSpPr>
          <a:xfrm>
            <a:off x="7442902" y="-91153"/>
            <a:ext cx="1796289" cy="5330574"/>
            <a:chOff x="6023725" y="842300"/>
            <a:chExt cx="1358150" cy="4030375"/>
          </a:xfrm>
        </p:grpSpPr>
        <p:sp>
          <p:nvSpPr>
            <p:cNvPr id="363" name="Shape 363"/>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64" name="Shape 364"/>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65" name="Shape 365"/>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66" name="Shape 366"/>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67" name="Shape 367"/>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68" name="Shape 368"/>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69" name="Shape 369"/>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0" name="Shape 370"/>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1" name="Shape 371"/>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2" name="Shape 372"/>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3" name="Shape 373"/>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4" name="Shape 374"/>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5" name="Shape 375"/>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6" name="Shape 376"/>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7" name="Shape 377"/>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8" name="Shape 378"/>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9" name="Shape 379"/>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0" name="Shape 380"/>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1" name="Shape 381"/>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2" name="Shape 382"/>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3" name="Shape 383"/>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4" name="Shape 384"/>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5" name="Shape 385"/>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6" name="Shape 386"/>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7" name="Shape 387"/>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8" name="Shape 388"/>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9" name="Shape 389"/>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90" name="Shape 390"/>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91" name="Shape 391"/>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grpSp>
      <p:cxnSp>
        <p:nvCxnSpPr>
          <p:cNvPr id="392" name="Shape 392"/>
          <p:cNvCxnSpPr/>
          <p:nvPr/>
        </p:nvCxnSpPr>
        <p:spPr>
          <a:xfrm>
            <a:off x="850475" y="1031425"/>
            <a:ext cx="6037799" cy="0"/>
          </a:xfrm>
          <a:prstGeom prst="straightConnector1">
            <a:avLst/>
          </a:prstGeom>
          <a:noFill/>
          <a:ln w="19050" cap="rnd" cmpd="sng">
            <a:solidFill>
              <a:srgbClr val="A4C2F4"/>
            </a:solidFill>
            <a:prstDash val="dash"/>
            <a:round/>
            <a:headEnd type="none" w="lg" len="lg"/>
            <a:tailEnd type="none" w="lg" len="lg"/>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225025"/>
            <a:ext cx="6140399"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grpSp>
        <p:nvGrpSpPr>
          <p:cNvPr id="395" name="Shape 395"/>
          <p:cNvGrpSpPr/>
          <p:nvPr/>
        </p:nvGrpSpPr>
        <p:grpSpPr>
          <a:xfrm>
            <a:off x="7442902" y="-91153"/>
            <a:ext cx="1796289" cy="5330574"/>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grpSp>
      <p:cxnSp>
        <p:nvCxnSpPr>
          <p:cNvPr id="425" name="Shape 425"/>
          <p:cNvCxnSpPr/>
          <p:nvPr/>
        </p:nvCxnSpPr>
        <p:spPr>
          <a:xfrm>
            <a:off x="850475" y="1031425"/>
            <a:ext cx="6037799" cy="0"/>
          </a:xfrm>
          <a:prstGeom prst="straightConnector1">
            <a:avLst/>
          </a:prstGeom>
          <a:noFill/>
          <a:ln w="19050" cap="rnd" cmpd="sng">
            <a:solidFill>
              <a:srgbClr val="A4C2F4"/>
            </a:solidFill>
            <a:prstDash val="dash"/>
            <a:round/>
            <a:headEnd type="none" w="lg" len="lg"/>
            <a:tailEnd type="none" w="lg" len="lg"/>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69"/>
        <p:cNvGrpSpPr/>
        <p:nvPr/>
      </p:nvGrpSpPr>
      <p:grpSpPr>
        <a:xfrm>
          <a:off x="0" y="0"/>
          <a:ext cx="0" cy="0"/>
          <a:chOff x="0" y="0"/>
          <a:chExt cx="0" cy="0"/>
        </a:xfrm>
      </p:grpSpPr>
      <p:sp>
        <p:nvSpPr>
          <p:cNvPr id="470" name="Shape 470"/>
          <p:cNvSpPr/>
          <p:nvPr/>
        </p:nvSpPr>
        <p:spPr>
          <a:xfrm>
            <a:off x="7302880" y="-294361"/>
            <a:ext cx="450549" cy="558733"/>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1" name="Shape 471"/>
          <p:cNvSpPr/>
          <p:nvPr/>
        </p:nvSpPr>
        <p:spPr>
          <a:xfrm>
            <a:off x="-35374" y="3366962"/>
            <a:ext cx="443259"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2" name="Shape 472"/>
          <p:cNvSpPr/>
          <p:nvPr/>
        </p:nvSpPr>
        <p:spPr>
          <a:xfrm>
            <a:off x="8817947" y="3439660"/>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3" name="Shape 473"/>
          <p:cNvSpPr/>
          <p:nvPr/>
        </p:nvSpPr>
        <p:spPr>
          <a:xfrm>
            <a:off x="8742973" y="4166676"/>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4" name="Shape 474"/>
          <p:cNvSpPr/>
          <p:nvPr/>
        </p:nvSpPr>
        <p:spPr>
          <a:xfrm>
            <a:off x="8360954" y="450691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5" name="Shape 475"/>
          <p:cNvSpPr/>
          <p:nvPr/>
        </p:nvSpPr>
        <p:spPr>
          <a:xfrm>
            <a:off x="-77078" y="1488018"/>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6" name="Shape 476"/>
          <p:cNvSpPr/>
          <p:nvPr/>
        </p:nvSpPr>
        <p:spPr>
          <a:xfrm>
            <a:off x="8052571"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7" name="Shape 477"/>
          <p:cNvSpPr/>
          <p:nvPr/>
        </p:nvSpPr>
        <p:spPr>
          <a:xfrm>
            <a:off x="8052577" y="413232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8" name="Shape 478"/>
          <p:cNvSpPr/>
          <p:nvPr/>
        </p:nvSpPr>
        <p:spPr>
          <a:xfrm>
            <a:off x="7430898" y="4873170"/>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9" name="Shape 479"/>
          <p:cNvSpPr/>
          <p:nvPr/>
        </p:nvSpPr>
        <p:spPr>
          <a:xfrm>
            <a:off x="87497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0" name="Shape 480"/>
          <p:cNvSpPr/>
          <p:nvPr/>
        </p:nvSpPr>
        <p:spPr>
          <a:xfrm>
            <a:off x="85224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1" name="Shape 481"/>
          <p:cNvSpPr/>
          <p:nvPr/>
        </p:nvSpPr>
        <p:spPr>
          <a:xfrm>
            <a:off x="88294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2" name="Shape 482"/>
          <p:cNvSpPr/>
          <p:nvPr/>
        </p:nvSpPr>
        <p:spPr>
          <a:xfrm>
            <a:off x="8963978" y="1338718"/>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3" name="Shape 483"/>
          <p:cNvSpPr/>
          <p:nvPr/>
        </p:nvSpPr>
        <p:spPr>
          <a:xfrm rot="-2426120">
            <a:off x="7110131" y="4877011"/>
            <a:ext cx="279909" cy="357971"/>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4" name="Shape 484"/>
          <p:cNvSpPr/>
          <p:nvPr/>
        </p:nvSpPr>
        <p:spPr>
          <a:xfrm>
            <a:off x="76596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5" name="Shape 485"/>
          <p:cNvSpPr/>
          <p:nvPr/>
        </p:nvSpPr>
        <p:spPr>
          <a:xfrm>
            <a:off x="8797587" y="3078732"/>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6" name="Shape 486"/>
          <p:cNvSpPr/>
          <p:nvPr/>
        </p:nvSpPr>
        <p:spPr>
          <a:xfrm>
            <a:off x="7782420"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7" name="Shape 487"/>
          <p:cNvSpPr/>
          <p:nvPr/>
        </p:nvSpPr>
        <p:spPr>
          <a:xfrm>
            <a:off x="346877" y="6086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8" name="Shape 488"/>
          <p:cNvSpPr/>
          <p:nvPr/>
        </p:nvSpPr>
        <p:spPr>
          <a:xfrm>
            <a:off x="645010" y="355961"/>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9" name="Shape 489"/>
          <p:cNvSpPr/>
          <p:nvPr/>
        </p:nvSpPr>
        <p:spPr>
          <a:xfrm>
            <a:off x="8318810" y="-29822"/>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0" name="Shape 490"/>
          <p:cNvSpPr/>
          <p:nvPr/>
        </p:nvSpPr>
        <p:spPr>
          <a:xfrm>
            <a:off x="-7" y="101336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1" name="Shape 491"/>
          <p:cNvSpPr/>
          <p:nvPr/>
        </p:nvSpPr>
        <p:spPr>
          <a:xfrm>
            <a:off x="8699356" y="17911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2" name="Shape 492"/>
          <p:cNvSpPr/>
          <p:nvPr/>
        </p:nvSpPr>
        <p:spPr>
          <a:xfrm>
            <a:off x="700454"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3" name="Shape 493"/>
          <p:cNvSpPr/>
          <p:nvPr/>
        </p:nvSpPr>
        <p:spPr>
          <a:xfrm>
            <a:off x="258966" y="-86251"/>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4" name="Shape 494"/>
          <p:cNvSpPr/>
          <p:nvPr/>
        </p:nvSpPr>
        <p:spPr>
          <a:xfrm>
            <a:off x="-35015"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5" name="Shape 495"/>
          <p:cNvSpPr/>
          <p:nvPr/>
        </p:nvSpPr>
        <p:spPr>
          <a:xfrm>
            <a:off x="7212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6" name="Shape 496"/>
          <p:cNvSpPr/>
          <p:nvPr/>
        </p:nvSpPr>
        <p:spPr>
          <a:xfrm>
            <a:off x="-243127" y="5420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7" name="Shape 497"/>
          <p:cNvSpPr/>
          <p:nvPr/>
        </p:nvSpPr>
        <p:spPr>
          <a:xfrm>
            <a:off x="7842052" y="-100873"/>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8" name="Shape 498"/>
          <p:cNvSpPr/>
          <p:nvPr/>
        </p:nvSpPr>
        <p:spPr>
          <a:xfrm>
            <a:off x="-38626" y="579045"/>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9" name="Shape 499"/>
          <p:cNvSpPr/>
          <p:nvPr/>
        </p:nvSpPr>
        <p:spPr>
          <a:xfrm>
            <a:off x="1403775" y="11500"/>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0" name="Shape 500"/>
          <p:cNvSpPr/>
          <p:nvPr/>
        </p:nvSpPr>
        <p:spPr>
          <a:xfrm>
            <a:off x="955989" y="-57166"/>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1" name="Shape 501"/>
          <p:cNvSpPr/>
          <p:nvPr/>
        </p:nvSpPr>
        <p:spPr>
          <a:xfrm>
            <a:off x="1333293" y="4678454"/>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2" name="Shape 502"/>
          <p:cNvSpPr/>
          <p:nvPr/>
        </p:nvSpPr>
        <p:spPr>
          <a:xfrm>
            <a:off x="916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3" name="Shape 503"/>
          <p:cNvSpPr/>
          <p:nvPr/>
        </p:nvSpPr>
        <p:spPr>
          <a:xfrm>
            <a:off x="1525678" y="4911343"/>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4" name="Shape 504"/>
          <p:cNvSpPr/>
          <p:nvPr/>
        </p:nvSpPr>
        <p:spPr>
          <a:xfrm>
            <a:off x="2703" y="4900230"/>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5" name="Shape 505"/>
          <p:cNvSpPr/>
          <p:nvPr/>
        </p:nvSpPr>
        <p:spPr>
          <a:xfrm rot="1920548">
            <a:off x="8225550" y="6252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6" name="Shape 506"/>
          <p:cNvSpPr/>
          <p:nvPr/>
        </p:nvSpPr>
        <p:spPr>
          <a:xfrm>
            <a:off x="346867" y="4064142"/>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7" name="Shape 507"/>
          <p:cNvSpPr/>
          <p:nvPr/>
        </p:nvSpPr>
        <p:spPr>
          <a:xfrm rot="-5400000">
            <a:off x="7996280" y="3169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8" name="Shape 508"/>
          <p:cNvSpPr/>
          <p:nvPr/>
        </p:nvSpPr>
        <p:spPr>
          <a:xfrm>
            <a:off x="8801760" y="790270"/>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9" name="Shape 509"/>
          <p:cNvSpPr/>
          <p:nvPr/>
        </p:nvSpPr>
        <p:spPr>
          <a:xfrm>
            <a:off x="2589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10" name="Shape 510"/>
          <p:cNvSpPr/>
          <p:nvPr/>
        </p:nvSpPr>
        <p:spPr>
          <a:xfrm>
            <a:off x="8699345" y="1151406"/>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23"/>
            <a:ext cx="9143797" cy="514337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58" name="Shape 158"/>
          <p:cNvSpPr txBox="1">
            <a:spLocks noGrp="1"/>
          </p:cNvSpPr>
          <p:nvPr>
            <p:ph type="title"/>
          </p:nvPr>
        </p:nvSpPr>
        <p:spPr>
          <a:xfrm>
            <a:off x="747925" y="225025"/>
            <a:ext cx="6791700" cy="857400"/>
          </a:xfrm>
          <a:prstGeom prst="rect">
            <a:avLst/>
          </a:prstGeom>
          <a:noFill/>
          <a:ln>
            <a:noFill/>
          </a:ln>
        </p:spPr>
        <p:txBody>
          <a:bodyPr lIns="91425" tIns="91425" rIns="91425" bIns="91425" anchor="b" anchorCtr="0"/>
          <a:lstStyle>
            <a:lvl1pPr lvl="0">
              <a:spcBef>
                <a:spcPts val="0"/>
              </a:spcBef>
              <a:buClr>
                <a:srgbClr val="3C78D8"/>
              </a:buClr>
              <a:buSzPct val="100000"/>
              <a:buFont typeface="Sniglet"/>
              <a:buNone/>
              <a:defRPr sz="1800" b="1">
                <a:solidFill>
                  <a:srgbClr val="3C78D8"/>
                </a:solidFill>
                <a:latin typeface="Sniglet"/>
                <a:ea typeface="Sniglet"/>
                <a:cs typeface="Sniglet"/>
                <a:sym typeface="Sniglet"/>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314900"/>
            <a:ext cx="6791700" cy="3610800"/>
          </a:xfrm>
          <a:prstGeom prst="rect">
            <a:avLst/>
          </a:prstGeom>
          <a:noFill/>
          <a:ln>
            <a:noFill/>
          </a:ln>
        </p:spPr>
        <p:txBody>
          <a:bodyPr lIns="91425" tIns="91425" rIns="91425" bIns="91425" anchor="t" anchorCtr="0"/>
          <a:lstStyle>
            <a:lvl1pPr lvl="0">
              <a:spcBef>
                <a:spcPts val="600"/>
              </a:spcBef>
              <a:buClr>
                <a:srgbClr val="3D4965"/>
              </a:buClr>
              <a:buSzPct val="100000"/>
              <a:buFont typeface="Dosis"/>
              <a:buChar char="✘"/>
              <a:defRPr sz="2600">
                <a:solidFill>
                  <a:srgbClr val="3D4965"/>
                </a:solidFill>
                <a:latin typeface="Dosis"/>
                <a:ea typeface="Dosis"/>
                <a:cs typeface="Dosis"/>
                <a:sym typeface="Dosis"/>
              </a:defRPr>
            </a:lvl1pPr>
            <a:lvl2pPr lvl="1">
              <a:spcBef>
                <a:spcPts val="480"/>
              </a:spcBef>
              <a:buClr>
                <a:srgbClr val="3D4965"/>
              </a:buClr>
              <a:buSzPct val="100000"/>
              <a:buFont typeface="Dosis"/>
              <a:buChar char="✗"/>
              <a:defRPr sz="2000">
                <a:solidFill>
                  <a:srgbClr val="3D4965"/>
                </a:solidFill>
                <a:latin typeface="Dosis"/>
                <a:ea typeface="Dosis"/>
                <a:cs typeface="Dosis"/>
                <a:sym typeface="Dosis"/>
              </a:defRPr>
            </a:lvl2pPr>
            <a:lvl3pPr lvl="2">
              <a:spcBef>
                <a:spcPts val="480"/>
              </a:spcBef>
              <a:buClr>
                <a:srgbClr val="3D4965"/>
              </a:buClr>
              <a:buSzPct val="100000"/>
              <a:buFont typeface="Dosis"/>
              <a:defRPr sz="2000">
                <a:solidFill>
                  <a:srgbClr val="3D4965"/>
                </a:solidFill>
                <a:latin typeface="Dosis"/>
                <a:ea typeface="Dosis"/>
                <a:cs typeface="Dosis"/>
                <a:sym typeface="Dosis"/>
              </a:defRPr>
            </a:lvl3pPr>
            <a:lvl4pPr lvl="3">
              <a:spcBef>
                <a:spcPts val="360"/>
              </a:spcBef>
              <a:buClr>
                <a:srgbClr val="3D4965"/>
              </a:buClr>
              <a:buSzPct val="100000"/>
              <a:buFont typeface="Dosis"/>
              <a:defRPr sz="1800">
                <a:solidFill>
                  <a:srgbClr val="3D4965"/>
                </a:solidFill>
                <a:latin typeface="Dosis"/>
                <a:ea typeface="Dosis"/>
                <a:cs typeface="Dosis"/>
                <a:sym typeface="Dosis"/>
              </a:defRPr>
            </a:lvl4pPr>
            <a:lvl5pPr lvl="4">
              <a:spcBef>
                <a:spcPts val="360"/>
              </a:spcBef>
              <a:buClr>
                <a:srgbClr val="3D4965"/>
              </a:buClr>
              <a:buSzPct val="100000"/>
              <a:buFont typeface="Dosis"/>
              <a:defRPr sz="1800">
                <a:solidFill>
                  <a:srgbClr val="3D4965"/>
                </a:solidFill>
                <a:latin typeface="Dosis"/>
                <a:ea typeface="Dosis"/>
                <a:cs typeface="Dosis"/>
                <a:sym typeface="Dosis"/>
              </a:defRPr>
            </a:lvl5pPr>
            <a:lvl6pPr lvl="5">
              <a:spcBef>
                <a:spcPts val="360"/>
              </a:spcBef>
              <a:buClr>
                <a:srgbClr val="3D4965"/>
              </a:buClr>
              <a:buSzPct val="100000"/>
              <a:buFont typeface="Dosis"/>
              <a:defRPr sz="1800">
                <a:solidFill>
                  <a:srgbClr val="3D4965"/>
                </a:solidFill>
                <a:latin typeface="Dosis"/>
                <a:ea typeface="Dosis"/>
                <a:cs typeface="Dosis"/>
                <a:sym typeface="Dosis"/>
              </a:defRPr>
            </a:lvl6pPr>
            <a:lvl7pPr lvl="6">
              <a:spcBef>
                <a:spcPts val="360"/>
              </a:spcBef>
              <a:buClr>
                <a:srgbClr val="3D4965"/>
              </a:buClr>
              <a:buSzPct val="100000"/>
              <a:buFont typeface="Dosis"/>
              <a:defRPr sz="1800">
                <a:solidFill>
                  <a:srgbClr val="3D4965"/>
                </a:solidFill>
                <a:latin typeface="Dosis"/>
                <a:ea typeface="Dosis"/>
                <a:cs typeface="Dosis"/>
                <a:sym typeface="Dosis"/>
              </a:defRPr>
            </a:lvl7pPr>
            <a:lvl8pPr lvl="7">
              <a:spcBef>
                <a:spcPts val="360"/>
              </a:spcBef>
              <a:buClr>
                <a:srgbClr val="3D4965"/>
              </a:buClr>
              <a:buSzPct val="100000"/>
              <a:buFont typeface="Dosis"/>
              <a:defRPr sz="1800">
                <a:solidFill>
                  <a:srgbClr val="3D4965"/>
                </a:solidFill>
                <a:latin typeface="Dosis"/>
                <a:ea typeface="Dosis"/>
                <a:cs typeface="Dosis"/>
                <a:sym typeface="Dosis"/>
              </a:defRPr>
            </a:lvl8pPr>
            <a:lvl9pPr lvl="8">
              <a:spcBef>
                <a:spcPts val="360"/>
              </a:spcBef>
              <a:buClr>
                <a:srgbClr val="3D4965"/>
              </a:buClr>
              <a:buSzPct val="100000"/>
              <a:buFont typeface="Dosis"/>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495498" y="244693"/>
            <a:ext cx="6153000" cy="944977"/>
          </a:xfrm>
          <a:prstGeom prst="rect">
            <a:avLst/>
          </a:prstGeom>
        </p:spPr>
        <p:txBody>
          <a:bodyPr lIns="91425" tIns="91425" rIns="91425" bIns="91425" anchor="ctr" anchorCtr="0">
            <a:noAutofit/>
          </a:bodyPr>
          <a:lstStyle/>
          <a:p>
            <a:pPr lvl="0" algn="ctr">
              <a:spcBef>
                <a:spcPts val="0"/>
              </a:spcBef>
              <a:buNone/>
            </a:pPr>
            <a:r>
              <a:rPr lang="en" sz="1400">
                <a:latin typeface="+mj-lt"/>
              </a:rPr>
              <a:t>BỘ CÔNG THƯƠNG</a:t>
            </a:r>
            <a:br>
              <a:rPr lang="en" sz="1400">
                <a:latin typeface="+mj-lt"/>
              </a:rPr>
            </a:br>
            <a:r>
              <a:rPr lang="en" sz="1400">
                <a:latin typeface="+mj-lt"/>
              </a:rPr>
              <a:t>TRƯỜNG ĐẠI HỌC CÔNG NGHIỆP THỰC PHẨM TP.HCM </a:t>
            </a:r>
            <a:br>
              <a:rPr lang="en" sz="1400">
                <a:latin typeface="+mj-lt"/>
              </a:rPr>
            </a:br>
            <a:r>
              <a:rPr lang="en" sz="1400">
                <a:latin typeface="+mj-lt"/>
              </a:rPr>
              <a:t>KHOA </a:t>
            </a:r>
            <a:r>
              <a:rPr lang="en" sz="1400">
                <a:latin typeface="+mn-lt"/>
              </a:rPr>
              <a:t>CÔNG</a:t>
            </a:r>
            <a:r>
              <a:rPr lang="en" sz="1400">
                <a:latin typeface="+mj-lt"/>
              </a:rPr>
              <a:t> NGHỆ THÔNG TIN</a:t>
            </a:r>
            <a:endParaRPr lang="en" sz="1400" dirty="0">
              <a:latin typeface="+mj-lt"/>
            </a:endParaRPr>
          </a:p>
        </p:txBody>
      </p:sp>
      <p:sp>
        <p:nvSpPr>
          <p:cNvPr id="2" name="TextBox 1"/>
          <p:cNvSpPr txBox="1"/>
          <p:nvPr/>
        </p:nvSpPr>
        <p:spPr>
          <a:xfrm>
            <a:off x="1960441" y="1524207"/>
            <a:ext cx="5223114" cy="523220"/>
          </a:xfrm>
          <a:prstGeom prst="rect">
            <a:avLst/>
          </a:prstGeom>
          <a:noFill/>
        </p:spPr>
        <p:txBody>
          <a:bodyPr wrap="square" rtlCol="0">
            <a:spAutoFit/>
          </a:bodyPr>
          <a:lstStyle/>
          <a:p>
            <a:pPr algn="ctr"/>
            <a:r>
              <a:rPr lang="en-US" sz="2800" b="1">
                <a:solidFill>
                  <a:srgbClr val="FF0000"/>
                </a:solidFill>
                <a:latin typeface="+mj-lt"/>
              </a:rPr>
              <a:t>ĐỒ ÁN TỐT NGHIỆP</a:t>
            </a:r>
            <a:endParaRPr lang="en-US" sz="2800" b="1" dirty="0">
              <a:solidFill>
                <a:srgbClr val="FF0000"/>
              </a:solidFill>
              <a:latin typeface="+mj-lt"/>
            </a:endParaRPr>
          </a:p>
        </p:txBody>
      </p:sp>
      <p:pic>
        <p:nvPicPr>
          <p:cNvPr id="5" name="Picture 4">
            <a:extLst>
              <a:ext uri="{FF2B5EF4-FFF2-40B4-BE49-F238E27FC236}">
                <a16:creationId xmlns:a16="http://schemas.microsoft.com/office/drawing/2014/main" id="{9608B814-2916-483F-8055-C284491A4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8500" y="244692"/>
            <a:ext cx="957345" cy="944977"/>
          </a:xfrm>
          <a:prstGeom prst="rect">
            <a:avLst/>
          </a:prstGeom>
        </p:spPr>
      </p:pic>
      <p:sp>
        <p:nvSpPr>
          <p:cNvPr id="3" name="TextBox 2">
            <a:extLst>
              <a:ext uri="{FF2B5EF4-FFF2-40B4-BE49-F238E27FC236}">
                <a16:creationId xmlns:a16="http://schemas.microsoft.com/office/drawing/2014/main" id="{7A2D85CE-A518-48E9-AF24-9AD9E234BD9A}"/>
              </a:ext>
            </a:extLst>
          </p:cNvPr>
          <p:cNvSpPr txBox="1"/>
          <p:nvPr/>
        </p:nvSpPr>
        <p:spPr>
          <a:xfrm>
            <a:off x="1171609" y="2464273"/>
            <a:ext cx="6800775" cy="584775"/>
          </a:xfrm>
          <a:prstGeom prst="rect">
            <a:avLst/>
          </a:prstGeom>
          <a:noFill/>
        </p:spPr>
        <p:txBody>
          <a:bodyPr wrap="square" rtlCol="0">
            <a:spAutoFit/>
          </a:bodyPr>
          <a:lstStyle/>
          <a:p>
            <a:pPr algn="ctr"/>
            <a:r>
              <a:rPr lang="en-US" sz="3200" b="1">
                <a:solidFill>
                  <a:schemeClr val="tx1"/>
                </a:solidFill>
                <a:effectLst/>
                <a:latin typeface="+mj-lt"/>
                <a:ea typeface="Symbol" panose="05050102010706020507" pitchFamily="18" charset="2"/>
              </a:rPr>
              <a:t>XÂY DỰNG WEBSITE DU LỊCH</a:t>
            </a:r>
            <a:endParaRPr lang="en-US" sz="3200">
              <a:solidFill>
                <a:schemeClr val="tx1"/>
              </a:solidFill>
              <a:latin typeface="+mj-lt"/>
            </a:endParaRPr>
          </a:p>
        </p:txBody>
      </p:sp>
      <p:sp>
        <p:nvSpPr>
          <p:cNvPr id="4" name="Rectangle: Rounded Corners 3">
            <a:extLst>
              <a:ext uri="{FF2B5EF4-FFF2-40B4-BE49-F238E27FC236}">
                <a16:creationId xmlns:a16="http://schemas.microsoft.com/office/drawing/2014/main" id="{F99C0FC3-619C-4976-B7AD-C230E5D96C9C}"/>
              </a:ext>
            </a:extLst>
          </p:cNvPr>
          <p:cNvSpPr/>
          <p:nvPr/>
        </p:nvSpPr>
        <p:spPr>
          <a:xfrm>
            <a:off x="4110045" y="3589409"/>
            <a:ext cx="4495800" cy="584775"/>
          </a:xfrm>
          <a:prstGeom prst="roundRect">
            <a:avLst/>
          </a:prstGeom>
          <a:solidFill>
            <a:schemeClr val="bg1"/>
          </a:solidFill>
          <a:ln cap="rnd" cmpd="db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GVHD: Ths. PHAN THỊ NGỌC MAI </a:t>
            </a:r>
          </a:p>
        </p:txBody>
      </p:sp>
      <p:sp>
        <p:nvSpPr>
          <p:cNvPr id="6" name="TextBox 5">
            <a:extLst>
              <a:ext uri="{FF2B5EF4-FFF2-40B4-BE49-F238E27FC236}">
                <a16:creationId xmlns:a16="http://schemas.microsoft.com/office/drawing/2014/main" id="{6013F6C7-4E05-4638-9F8A-249DDC4776FE}"/>
              </a:ext>
            </a:extLst>
          </p:cNvPr>
          <p:cNvSpPr txBox="1"/>
          <p:nvPr/>
        </p:nvSpPr>
        <p:spPr>
          <a:xfrm>
            <a:off x="2824159" y="4591030"/>
            <a:ext cx="3495677" cy="307777"/>
          </a:xfrm>
          <a:prstGeom prst="rect">
            <a:avLst/>
          </a:prstGeom>
          <a:solidFill>
            <a:schemeClr val="bg1"/>
          </a:solidFill>
        </p:spPr>
        <p:txBody>
          <a:bodyPr wrap="square" rtlCol="0">
            <a:spAutoFit/>
          </a:bodyPr>
          <a:lstStyle/>
          <a:p>
            <a:pPr algn="ctr"/>
            <a:r>
              <a:rPr lang="en-US">
                <a:effectLst>
                  <a:outerShdw blurRad="38100" dist="38100" dir="2700000" algn="tl">
                    <a:srgbClr val="000000">
                      <a:alpha val="43137"/>
                    </a:srgbClr>
                  </a:outerShdw>
                </a:effectLst>
              </a:rPr>
              <a:t>TP. HỒ CHÍ MINH, THÁNG 01 NĂM 2021</a:t>
            </a:r>
          </a:p>
        </p:txBody>
      </p:sp>
    </p:spTree>
  </p:cSld>
  <p:clrMapOvr>
    <a:masterClrMapping/>
  </p:clrMapOvr>
  <p:transition spd="slow" advTm="2186">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16"/>
                                        </p:tgtEl>
                                        <p:attrNameLst>
                                          <p:attrName>style.visibility</p:attrName>
                                        </p:attrNameLst>
                                      </p:cBhvr>
                                      <p:to>
                                        <p:strVal val="visible"/>
                                      </p:to>
                                    </p:set>
                                    <p:animEffect transition="in" filter="circle(in)">
                                      <p:cBhvr>
                                        <p:cTn id="7" dur="1000"/>
                                        <p:tgtEl>
                                          <p:spTgt spid="516"/>
                                        </p:tgtEl>
                                      </p:cBhvr>
                                    </p:animEffect>
                                  </p:childTnLst>
                                </p:cTn>
                              </p:par>
                              <p:par>
                                <p:cTn id="8" presetID="6"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 grpId="0"/>
      <p:bldP spid="2" grpId="0"/>
      <p:bldP spid="3" grpId="0"/>
      <p:bldP spid="4" grpId="0" animBg="1"/>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4" name="Shape 530">
            <a:extLst>
              <a:ext uri="{FF2B5EF4-FFF2-40B4-BE49-F238E27FC236}">
                <a16:creationId xmlns:a16="http://schemas.microsoft.com/office/drawing/2014/main" id="{8075A0DD-81FB-4FC2-B593-AFBC9AA82B6C}"/>
              </a:ext>
            </a:extLst>
          </p:cNvPr>
          <p:cNvSpPr txBox="1">
            <a:spLocks/>
          </p:cNvSpPr>
          <p:nvPr/>
        </p:nvSpPr>
        <p:spPr>
          <a:xfrm>
            <a:off x="850106" y="258037"/>
            <a:ext cx="7443787" cy="679454"/>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latin typeface="+mj-lt"/>
              </a:rPr>
              <a:t>SƠ ĐỒ HOẠT ĐỘNG ĐẶT TOUR</a:t>
            </a:r>
          </a:p>
        </p:txBody>
      </p:sp>
      <p:pic>
        <p:nvPicPr>
          <p:cNvPr id="6" name="Picture 5">
            <a:extLst>
              <a:ext uri="{FF2B5EF4-FFF2-40B4-BE49-F238E27FC236}">
                <a16:creationId xmlns:a16="http://schemas.microsoft.com/office/drawing/2014/main" id="{2337BB13-33C6-44E2-83CE-F324A529AC2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
                    </a14:imgEffect>
                    <a14:imgEffect>
                      <a14:colorTemperature colorTemp="6100"/>
                    </a14:imgEffect>
                  </a14:imgLayer>
                </a14:imgProps>
              </a:ext>
            </a:extLst>
          </a:blip>
          <a:stretch>
            <a:fillRect/>
          </a:stretch>
        </p:blipFill>
        <p:spPr>
          <a:xfrm>
            <a:off x="1714500" y="1104900"/>
            <a:ext cx="5715000" cy="3780563"/>
          </a:xfrm>
          <a:prstGeom prst="rect">
            <a:avLst/>
          </a:prstGeom>
          <a:ln>
            <a:noFill/>
          </a:ln>
          <a:effectLst>
            <a:outerShdw blurRad="190500" algn="tl" rotWithShape="0">
              <a:srgbClr val="000000">
                <a:alpha val="70000"/>
              </a:srgbClr>
            </a:outerShdw>
          </a:effectLst>
        </p:spPr>
      </p:pic>
      <p:sp>
        <p:nvSpPr>
          <p:cNvPr id="14" name="TextBox 13">
            <a:extLst>
              <a:ext uri="{FF2B5EF4-FFF2-40B4-BE49-F238E27FC236}">
                <a16:creationId xmlns:a16="http://schemas.microsoft.com/office/drawing/2014/main" id="{C316A03D-00FB-4C17-A96F-95D8904C8A48}"/>
              </a:ext>
            </a:extLst>
          </p:cNvPr>
          <p:cNvSpPr txBox="1"/>
          <p:nvPr/>
        </p:nvSpPr>
        <p:spPr>
          <a:xfrm>
            <a:off x="7932029" y="366931"/>
            <a:ext cx="723728" cy="461665"/>
          </a:xfrm>
          <a:prstGeom prst="rect">
            <a:avLst/>
          </a:prstGeom>
          <a:solidFill>
            <a:schemeClr val="accent4"/>
          </a:solidFill>
        </p:spPr>
        <p:txBody>
          <a:bodyPr wrap="square" rtlCol="0" anchor="ctr">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1000"/>
                                        <p:tgtEl>
                                          <p:spTgt spid="1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3" name="Shape 530">
            <a:extLst>
              <a:ext uri="{FF2B5EF4-FFF2-40B4-BE49-F238E27FC236}">
                <a16:creationId xmlns:a16="http://schemas.microsoft.com/office/drawing/2014/main" id="{BAEB5AD3-79C4-4075-8A9A-5154A97091F3}"/>
              </a:ext>
            </a:extLst>
          </p:cNvPr>
          <p:cNvSpPr txBox="1">
            <a:spLocks/>
          </p:cNvSpPr>
          <p:nvPr/>
        </p:nvSpPr>
        <p:spPr>
          <a:xfrm>
            <a:off x="850106" y="105292"/>
            <a:ext cx="7443787" cy="832199"/>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latin typeface="+mj-lt"/>
              </a:rPr>
              <a:t>SƠ ĐỒ HOẠT ĐỘNG HỦY ĐẶT TOUR</a:t>
            </a:r>
          </a:p>
        </p:txBody>
      </p:sp>
      <p:pic>
        <p:nvPicPr>
          <p:cNvPr id="4" name="Picture 3">
            <a:extLst>
              <a:ext uri="{FF2B5EF4-FFF2-40B4-BE49-F238E27FC236}">
                <a16:creationId xmlns:a16="http://schemas.microsoft.com/office/drawing/2014/main" id="{2C3CAA96-38A2-4693-9D78-7BC7F5FCFAC8}"/>
              </a:ext>
            </a:extLst>
          </p:cNvPr>
          <p:cNvPicPr>
            <a:picLocks noChangeAspect="1"/>
          </p:cNvPicPr>
          <p:nvPr/>
        </p:nvPicPr>
        <p:blipFill>
          <a:blip r:embed="rId3"/>
          <a:stretch>
            <a:fillRect/>
          </a:stretch>
        </p:blipFill>
        <p:spPr>
          <a:xfrm>
            <a:off x="1258871" y="1104899"/>
            <a:ext cx="6626257" cy="3857625"/>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A11D8597-8FD6-4DBD-B8D0-986978947F74}"/>
              </a:ext>
            </a:extLst>
          </p:cNvPr>
          <p:cNvSpPr txBox="1"/>
          <p:nvPr/>
        </p:nvSpPr>
        <p:spPr>
          <a:xfrm>
            <a:off x="0" y="2340917"/>
            <a:ext cx="723728" cy="461665"/>
          </a:xfrm>
          <a:prstGeom prst="rect">
            <a:avLst/>
          </a:prstGeom>
          <a:solidFill>
            <a:schemeClr val="accent4"/>
          </a:solidFill>
        </p:spPr>
        <p:txBody>
          <a:bodyPr wrap="square" rtlCol="0" anchor="ctr">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8" name="Shape 530">
            <a:extLst>
              <a:ext uri="{FF2B5EF4-FFF2-40B4-BE49-F238E27FC236}">
                <a16:creationId xmlns:a16="http://schemas.microsoft.com/office/drawing/2014/main" id="{7A750625-3EB6-43DD-97B4-774BB00EEEFC}"/>
              </a:ext>
            </a:extLst>
          </p:cNvPr>
          <p:cNvSpPr txBox="1">
            <a:spLocks/>
          </p:cNvSpPr>
          <p:nvPr/>
        </p:nvSpPr>
        <p:spPr>
          <a:xfrm>
            <a:off x="850106" y="305317"/>
            <a:ext cx="6038218" cy="832199"/>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latin typeface="+mj-lt"/>
              </a:rPr>
              <a:t>SƠ ĐỒ USECASE HỆ THỐNG</a:t>
            </a:r>
          </a:p>
        </p:txBody>
      </p:sp>
      <p:pic>
        <p:nvPicPr>
          <p:cNvPr id="3074" name="Picture 1">
            <a:extLst>
              <a:ext uri="{FF2B5EF4-FFF2-40B4-BE49-F238E27FC236}">
                <a16:creationId xmlns:a16="http://schemas.microsoft.com/office/drawing/2014/main" id="{A4724166-74DB-4F1E-8F59-0CBFD9AF4D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749" y="1346200"/>
            <a:ext cx="5362575" cy="3317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2235550B-44F3-423D-AFC0-420DC3E8519B}"/>
              </a:ext>
            </a:extLst>
          </p:cNvPr>
          <p:cNvSpPr txBox="1"/>
          <p:nvPr/>
        </p:nvSpPr>
        <p:spPr>
          <a:xfrm>
            <a:off x="0" y="2340917"/>
            <a:ext cx="723728" cy="461665"/>
          </a:xfrm>
          <a:prstGeom prst="rect">
            <a:avLst/>
          </a:prstGeom>
          <a:solidFill>
            <a:schemeClr val="accent4"/>
          </a:solidFill>
        </p:spPr>
        <p:txBody>
          <a:bodyPr wrap="square" rtlCol="0" anchor="ctr">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1000"/>
                                        <p:tgtEl>
                                          <p:spTgt spid="3074"/>
                                        </p:tgtEl>
                                      </p:cBhvr>
                                    </p:animEffect>
                                    <p:anim calcmode="lin" valueType="num">
                                      <p:cBhvr>
                                        <p:cTn id="16" dur="1000" fill="hold"/>
                                        <p:tgtEl>
                                          <p:spTgt spid="3074"/>
                                        </p:tgtEl>
                                        <p:attrNameLst>
                                          <p:attrName>ppt_x</p:attrName>
                                        </p:attrNameLst>
                                      </p:cBhvr>
                                      <p:tavLst>
                                        <p:tav tm="0">
                                          <p:val>
                                            <p:strVal val="#ppt_x"/>
                                          </p:val>
                                        </p:tav>
                                        <p:tav tm="100000">
                                          <p:val>
                                            <p:strVal val="#ppt_x"/>
                                          </p:val>
                                        </p:tav>
                                      </p:tavLst>
                                    </p:anim>
                                    <p:anim calcmode="lin" valueType="num">
                                      <p:cBhvr>
                                        <p:cTn id="17"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Shape 556"/>
          <p:cNvSpPr/>
          <p:nvPr/>
        </p:nvSpPr>
        <p:spPr>
          <a:xfrm>
            <a:off x="8291497" y="935723"/>
            <a:ext cx="846972" cy="832200"/>
          </a:xfrm>
          <a:custGeom>
            <a:avLst/>
            <a:gdLst/>
            <a:ahLst/>
            <a:cxnLst/>
            <a:rect l="0" t="0" r="0" b="0"/>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7" name="Shape 557"/>
          <p:cNvSpPr/>
          <p:nvPr/>
        </p:nvSpPr>
        <p:spPr>
          <a:xfrm rot="1473079">
            <a:off x="842531" y="3595192"/>
            <a:ext cx="495192" cy="467720"/>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8" name="Shape 558"/>
          <p:cNvSpPr/>
          <p:nvPr/>
        </p:nvSpPr>
        <p:spPr>
          <a:xfrm>
            <a:off x="8188631" y="833586"/>
            <a:ext cx="216794" cy="204274"/>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9" name="Shape 559"/>
          <p:cNvSpPr/>
          <p:nvPr/>
        </p:nvSpPr>
        <p:spPr>
          <a:xfrm rot="2487273">
            <a:off x="8537465" y="1944484"/>
            <a:ext cx="154258" cy="145350"/>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8" name="Shape 530">
            <a:extLst>
              <a:ext uri="{FF2B5EF4-FFF2-40B4-BE49-F238E27FC236}">
                <a16:creationId xmlns:a16="http://schemas.microsoft.com/office/drawing/2014/main" id="{37948B06-11FE-4C78-A0B7-7163B2A5BA2C}"/>
              </a:ext>
            </a:extLst>
          </p:cNvPr>
          <p:cNvSpPr txBox="1">
            <a:spLocks/>
          </p:cNvSpPr>
          <p:nvPr/>
        </p:nvSpPr>
        <p:spPr>
          <a:xfrm>
            <a:off x="1552891" y="190500"/>
            <a:ext cx="6038218" cy="643086"/>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latin typeface="+mj-lt"/>
              </a:rPr>
              <a:t>SƠ ĐỒ LỚP MỨC PHÂN TÍCH</a:t>
            </a:r>
          </a:p>
        </p:txBody>
      </p:sp>
      <p:pic>
        <p:nvPicPr>
          <p:cNvPr id="4098" name="Picture 2">
            <a:extLst>
              <a:ext uri="{FF2B5EF4-FFF2-40B4-BE49-F238E27FC236}">
                <a16:creationId xmlns:a16="http://schemas.microsoft.com/office/drawing/2014/main" id="{7C3191F7-E8D1-4D45-8DF9-EF23DA0AF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9999"/>
          <a:stretch>
            <a:fillRect/>
          </a:stretch>
        </p:blipFill>
        <p:spPr bwMode="auto">
          <a:xfrm>
            <a:off x="1787789" y="833586"/>
            <a:ext cx="5568421" cy="39528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221598A5-6F6D-42D2-B981-E7D91332A69A}"/>
              </a:ext>
            </a:extLst>
          </p:cNvPr>
          <p:cNvSpPr txBox="1"/>
          <p:nvPr/>
        </p:nvSpPr>
        <p:spPr>
          <a:xfrm>
            <a:off x="0" y="2348343"/>
            <a:ext cx="723728" cy="461665"/>
          </a:xfrm>
          <a:prstGeom prst="rect">
            <a:avLst/>
          </a:prstGeom>
          <a:solidFill>
            <a:schemeClr val="accent4"/>
          </a:solidFill>
        </p:spPr>
        <p:txBody>
          <a:bodyPr wrap="square" rtlCol="0" anchor="ctr">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fade">
                                      <p:cBhvr>
                                        <p:cTn id="15" dur="1000"/>
                                        <p:tgtEl>
                                          <p:spTgt spid="4098"/>
                                        </p:tgtEl>
                                      </p:cBhvr>
                                    </p:animEffect>
                                    <p:anim calcmode="lin" valueType="num">
                                      <p:cBhvr>
                                        <p:cTn id="16" dur="1000" fill="hold"/>
                                        <p:tgtEl>
                                          <p:spTgt spid="4098"/>
                                        </p:tgtEl>
                                        <p:attrNameLst>
                                          <p:attrName>ppt_x</p:attrName>
                                        </p:attrNameLst>
                                      </p:cBhvr>
                                      <p:tavLst>
                                        <p:tav tm="0">
                                          <p:val>
                                            <p:strVal val="#ppt_x"/>
                                          </p:val>
                                        </p:tav>
                                        <p:tav tm="100000">
                                          <p:val>
                                            <p:strVal val="#ppt_x"/>
                                          </p:val>
                                        </p:tav>
                                      </p:tavLst>
                                    </p:anim>
                                    <p:anim calcmode="lin" valueType="num">
                                      <p:cBhvr>
                                        <p:cTn id="17"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122" name="Picture 1">
            <a:extLst>
              <a:ext uri="{FF2B5EF4-FFF2-40B4-BE49-F238E27FC236}">
                <a16:creationId xmlns:a16="http://schemas.microsoft.com/office/drawing/2014/main" id="{90ED7E8A-E2D3-4905-AA25-6ABA80C9725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250" b="92318" l="10908" r="89239">
                        <a14:foregroundMark x1="25256" y1="15885" x2="18302" y2="10938"/>
                        <a14:foregroundMark x1="18302" y1="10938" x2="10835" y2="11458"/>
                        <a14:foregroundMark x1="10835" y1="11458" x2="9517" y2="24349"/>
                        <a14:foregroundMark x1="9517" y1="24349" x2="16471" y2="30208"/>
                        <a14:foregroundMark x1="16471" y1="30208" x2="24085" y2="28125"/>
                        <a14:foregroundMark x1="24085" y1="28125" x2="24085" y2="15885"/>
                        <a14:foregroundMark x1="27013" y1="32813" x2="25256" y2="30469"/>
                        <a14:foregroundMark x1="8931" y1="12240" x2="11420" y2="79948"/>
                        <a14:foregroundMark x1="11420" y1="79948" x2="16398" y2="90104"/>
                        <a14:foregroundMark x1="16398" y1="90104" x2="41069" y2="95052"/>
                        <a14:foregroundMark x1="41069" y1="95052" x2="57687" y2="92969"/>
                        <a14:foregroundMark x1="57687" y1="92969" x2="66471" y2="92969"/>
                        <a14:foregroundMark x1="66471" y1="92969" x2="75183" y2="89844"/>
                        <a14:foregroundMark x1="75183" y1="89844" x2="77086" y2="74219"/>
                        <a14:foregroundMark x1="77086" y1="74219" x2="88214" y2="68750"/>
                        <a14:foregroundMark x1="88214" y1="68750" x2="94656" y2="59766"/>
                        <a14:foregroundMark x1="94656" y1="59766" x2="82943" y2="34375"/>
                        <a14:foregroundMark x1="82943" y1="34375" x2="81479" y2="19792"/>
                        <a14:foregroundMark x1="81479" y1="19792" x2="77892" y2="7031"/>
                        <a14:foregroundMark x1="77892" y1="7031" x2="18082" y2="10417"/>
                        <a14:foregroundMark x1="18082" y1="10417" x2="17643" y2="10677"/>
                        <a14:foregroundMark x1="84993" y1="39974" x2="89019" y2="51563"/>
                        <a14:foregroundMark x1="89019" y1="51563" x2="89971" y2="65495"/>
                        <a14:foregroundMark x1="89971" y1="65495" x2="84993" y2="75521"/>
                        <a14:foregroundMark x1="84993" y1="75521" x2="77452" y2="79818"/>
                        <a14:foregroundMark x1="77452" y1="79818" x2="72328" y2="90755"/>
                        <a14:foregroundMark x1="72328" y1="90755" x2="65154" y2="95052"/>
                        <a14:foregroundMark x1="65154" y1="95052" x2="57394" y2="94661"/>
                        <a14:foregroundMark x1="57394" y1="94661" x2="47804" y2="73568"/>
                        <a14:foregroundMark x1="47804" y1="73568" x2="40410" y2="71875"/>
                        <a14:foregroundMark x1="40410" y1="71875" x2="37482" y2="85547"/>
                        <a14:foregroundMark x1="37482" y1="85547" x2="31040" y2="93750"/>
                        <a14:foregroundMark x1="31040" y1="93750" x2="22914" y2="92318"/>
                        <a14:foregroundMark x1="22914" y1="92318" x2="13470" y2="68099"/>
                        <a14:foregroundMark x1="13470" y1="68099" x2="10908" y2="10677"/>
                        <a14:foregroundMark x1="10908" y1="10677" x2="17789" y2="6380"/>
                        <a14:foregroundMark x1="35944" y1="90104" x2="20791" y2="88021"/>
                        <a14:foregroundMark x1="86018" y1="69792" x2="90337" y2="58724"/>
                        <a14:foregroundMark x1="90337" y1="58724" x2="89239" y2="45573"/>
                        <a14:foregroundMark x1="89239" y1="45573" x2="84261" y2="38932"/>
                        <a14:foregroundMark x1="14568" y1="18880" x2="23719" y2="19661"/>
                        <a14:foregroundMark x1="23719" y1="19661" x2="15886" y2="19531"/>
                        <a14:foregroundMark x1="15886" y1="19531" x2="24231" y2="25651"/>
                        <a14:foregroundMark x1="24231" y1="25651" x2="13470" y2="22135"/>
                        <a14:foregroundMark x1="13470" y1="22135" x2="20132" y2="30339"/>
                        <a14:foregroundMark x1="20132" y1="30339" x2="12445" y2="29427"/>
                        <a14:foregroundMark x1="12445" y1="29427" x2="12299" y2="13411"/>
                        <a14:foregroundMark x1="12299" y1="13411" x2="12006" y2="27474"/>
                        <a14:foregroundMark x1="12006" y1="27474" x2="11713" y2="12891"/>
                        <a14:foregroundMark x1="11713" y1="12891" x2="11201" y2="28516"/>
                        <a14:foregroundMark x1="11201" y1="28516" x2="13690" y2="15755"/>
                        <a14:foregroundMark x1="13690" y1="15755" x2="13982" y2="29427"/>
                        <a14:foregroundMark x1="13982" y1="29427" x2="19180" y2="18620"/>
                        <a14:foregroundMark x1="19180" y1="18620" x2="20644" y2="33203"/>
                        <a14:foregroundMark x1="20644" y1="33203" x2="27013" y2="15625"/>
                        <a14:foregroundMark x1="27013" y1="15625" x2="28184" y2="29297"/>
                        <a14:foregroundMark x1="28184" y1="29297" x2="28551" y2="14974"/>
                        <a14:foregroundMark x1="28551" y1="14974" x2="27818" y2="33203"/>
                        <a14:foregroundMark x1="27818" y1="33203" x2="25403" y2="17969"/>
                        <a14:foregroundMark x1="25403" y1="17969" x2="22914" y2="41276"/>
                        <a14:foregroundMark x1="22914" y1="41276" x2="21742" y2="16536"/>
                        <a14:foregroundMark x1="21742" y1="16536" x2="21376" y2="36198"/>
                        <a14:foregroundMark x1="21376" y1="36198" x2="21523" y2="19271"/>
                        <a14:foregroundMark x1="21523" y1="19271" x2="21962" y2="46484"/>
                        <a14:foregroundMark x1="21962" y1="46484" x2="22035" y2="27995"/>
                        <a14:foregroundMark x1="22035" y1="27995" x2="22987" y2="46484"/>
                        <a14:foregroundMark x1="22987" y1="46484" x2="24012" y2="19141"/>
                        <a14:foregroundMark x1="24012" y1="19141" x2="24597" y2="35807"/>
                        <a14:foregroundMark x1="24597" y1="35807" x2="24378" y2="13151"/>
                        <a14:foregroundMark x1="24378" y1="13151" x2="24231" y2="43359"/>
                        <a14:foregroundMark x1="24231" y1="43359" x2="22621" y2="15234"/>
                        <a14:foregroundMark x1="22621" y1="15234" x2="21083" y2="52083"/>
                        <a14:foregroundMark x1="21083" y1="52083" x2="19546" y2="22396"/>
                        <a14:foregroundMark x1="19546" y1="22396" x2="19327" y2="43359"/>
                        <a14:foregroundMark x1="19327" y1="43359" x2="19619" y2="17708"/>
                        <a14:foregroundMark x1="19619" y1="17708" x2="19839" y2="41146"/>
                        <a14:foregroundMark x1="19839" y1="41146" x2="18448" y2="20182"/>
                        <a14:foregroundMark x1="18448" y1="20182" x2="17789" y2="41406"/>
                        <a14:foregroundMark x1="17789" y1="41406" x2="18302" y2="16536"/>
                        <a14:foregroundMark x1="18302" y1="16536" x2="18082" y2="32031"/>
                        <a14:foregroundMark x1="18082" y1="32031" x2="15154" y2="17969"/>
                        <a14:foregroundMark x1="15154" y1="17969" x2="14934" y2="35547"/>
                        <a14:foregroundMark x1="14934" y1="35547" x2="15593" y2="13932"/>
                        <a14:foregroundMark x1="15593" y1="13932" x2="15813" y2="27604"/>
                        <a14:foregroundMark x1="15813" y1="27604" x2="23133" y2="14844"/>
                        <a14:foregroundMark x1="23133" y1="14844" x2="24817" y2="29557"/>
                        <a14:foregroundMark x1="24817" y1="29557" x2="26574" y2="14323"/>
                        <a14:foregroundMark x1="26574" y1="14323" x2="26574" y2="28385"/>
                        <a14:foregroundMark x1="26574" y1="28385" x2="21889" y2="17448"/>
                        <a14:foregroundMark x1="21889" y1="17448" x2="20132" y2="35417"/>
                        <a14:foregroundMark x1="20132" y1="35417" x2="15154" y2="16146"/>
                        <a14:foregroundMark x1="15154" y1="16146" x2="13324" y2="29818"/>
                        <a14:foregroundMark x1="13324" y1="29818" x2="16325" y2="23047"/>
                        <a14:foregroundMark x1="14861" y1="33854" x2="14788" y2="48958"/>
                        <a14:foregroundMark x1="14788" y1="48958" x2="14129" y2="35677"/>
                        <a14:foregroundMark x1="14129" y1="35677" x2="14568" y2="63021"/>
                        <a14:foregroundMark x1="14568" y1="63021" x2="13690" y2="46484"/>
                        <a14:foregroundMark x1="13690" y1="46484" x2="16618" y2="33464"/>
                        <a14:foregroundMark x1="16618" y1="33464" x2="17716" y2="52734"/>
                        <a14:foregroundMark x1="17716" y1="52734" x2="19985" y2="37109"/>
                        <a14:foregroundMark x1="19985" y1="37109" x2="20644" y2="67057"/>
                        <a14:foregroundMark x1="20644" y1="67057" x2="20498" y2="52214"/>
                        <a14:foregroundMark x1="20498" y1="52214" x2="21010" y2="69010"/>
                        <a14:foregroundMark x1="21010" y1="69010" x2="22548" y2="47526"/>
                        <a14:foregroundMark x1="22548" y1="47526" x2="24158" y2="62109"/>
                        <a14:foregroundMark x1="24158" y1="62109" x2="27160" y2="47526"/>
                        <a14:foregroundMark x1="27160" y1="47526" x2="28184" y2="67708"/>
                        <a14:foregroundMark x1="28184" y1="67708" x2="28917" y2="51302"/>
                        <a14:foregroundMark x1="28917" y1="51302" x2="28770" y2="72005"/>
                        <a14:foregroundMark x1="28770" y1="72005" x2="27965" y2="41797"/>
                        <a14:foregroundMark x1="27965" y1="41797" x2="27892" y2="74219"/>
                        <a14:foregroundMark x1="27892" y1="74219" x2="27892" y2="36198"/>
                        <a14:foregroundMark x1="27892" y1="36198" x2="28551" y2="53125"/>
                        <a14:foregroundMark x1="28551" y1="53125" x2="28038" y2="36719"/>
                        <a14:foregroundMark x1="28038" y1="36719" x2="26720" y2="72396"/>
                        <a14:foregroundMark x1="26720" y1="72396" x2="26281" y2="39714"/>
                        <a14:foregroundMark x1="26281" y1="39714" x2="26135" y2="69792"/>
                        <a14:foregroundMark x1="26135" y1="69792" x2="26208" y2="50651"/>
                        <a14:foregroundMark x1="26208" y1="50651" x2="25476" y2="72656"/>
                        <a14:foregroundMark x1="25476" y1="72656" x2="23865" y2="50130"/>
                        <a14:foregroundMark x1="23865" y1="50130" x2="23280" y2="69922"/>
                        <a14:foregroundMark x1="23280" y1="69922" x2="22767" y2="55078"/>
                        <a14:foregroundMark x1="22767" y1="55078" x2="22328" y2="75521"/>
                        <a14:foregroundMark x1="22328" y1="75521" x2="21010" y2="50391"/>
                        <a14:foregroundMark x1="21010" y1="50391" x2="19473" y2="75000"/>
                        <a14:foregroundMark x1="19473" y1="75000" x2="18594" y2="53125"/>
                        <a14:foregroundMark x1="18594" y1="53125" x2="18448" y2="67057"/>
                        <a14:foregroundMark x1="18448" y1="67057" x2="17423" y2="48698"/>
                        <a14:foregroundMark x1="17423" y1="48698" x2="16837" y2="64453"/>
                        <a14:foregroundMark x1="16837" y1="64453" x2="15959" y2="33073"/>
                        <a14:foregroundMark x1="15959" y1="33073" x2="15739" y2="72005"/>
                        <a14:foregroundMark x1="15739" y1="72005" x2="15959" y2="38281"/>
                        <a14:foregroundMark x1="15959" y1="38281" x2="16984" y2="68750"/>
                        <a14:foregroundMark x1="16984" y1="68750" x2="16837" y2="47135"/>
                        <a14:foregroundMark x1="16837" y1="47135" x2="15886" y2="63932"/>
                        <a14:foregroundMark x1="15886" y1="63932" x2="15959" y2="48438"/>
                        <a14:foregroundMark x1="15959" y1="48438" x2="16911" y2="72786"/>
                        <a14:foregroundMark x1="16911" y1="72786" x2="17643" y2="40885"/>
                        <a14:foregroundMark x1="17643" y1="40885" x2="18741" y2="60417"/>
                        <a14:foregroundMark x1="18741" y1="60417" x2="19839" y2="37240"/>
                        <a14:foregroundMark x1="19839" y1="37240" x2="20791" y2="69141"/>
                        <a14:foregroundMark x1="20791" y1="69141" x2="20205" y2="43229"/>
                        <a14:foregroundMark x1="20205" y1="43229" x2="20205" y2="57161"/>
                        <a14:foregroundMark x1="20205" y1="57161" x2="19912" y2="39714"/>
                        <a14:foregroundMark x1="19912" y1="39714" x2="19839" y2="66927"/>
                        <a14:foregroundMark x1="19839" y1="66927" x2="19839" y2="44531"/>
                        <a14:foregroundMark x1="19839" y1="44531" x2="19839" y2="70573"/>
                        <a14:foregroundMark x1="19839" y1="70573" x2="18814" y2="49870"/>
                        <a14:foregroundMark x1="18814" y1="49870" x2="18448" y2="72656"/>
                        <a14:foregroundMark x1="18448" y1="72656" x2="18302" y2="59115"/>
                        <a14:foregroundMark x1="18302" y1="59115" x2="18375" y2="77604"/>
                        <a14:foregroundMark x1="18375" y1="77604" x2="17204" y2="47917"/>
                        <a14:foregroundMark x1="17204" y1="47917" x2="16911" y2="65755"/>
                        <a14:foregroundMark x1="16911" y1="65755" x2="22328" y2="43099"/>
                        <a14:foregroundMark x1="22328" y1="43099" x2="25842" y2="71484"/>
                        <a14:foregroundMark x1="25842" y1="71484" x2="25842" y2="55208"/>
                        <a14:foregroundMark x1="25842" y1="55208" x2="28770" y2="38932"/>
                        <a14:foregroundMark x1="28770" y1="38932" x2="28697" y2="65365"/>
                        <a14:foregroundMark x1="28697" y1="65365" x2="28624" y2="44141"/>
                        <a14:foregroundMark x1="28624" y1="44141" x2="27526" y2="64063"/>
                        <a14:foregroundMark x1="27526" y1="64063" x2="21816" y2="47917"/>
                        <a14:foregroundMark x1="21816" y1="47917" x2="26574" y2="59505"/>
                        <a14:foregroundMark x1="26574" y1="59505" x2="26428" y2="42578"/>
                        <a14:foregroundMark x1="26428" y1="42578" x2="26061" y2="56510"/>
                        <a14:foregroundMark x1="26061" y1="56510" x2="26501" y2="43099"/>
                        <a14:foregroundMark x1="26501" y1="43099" x2="24378" y2="90365"/>
                        <a14:foregroundMark x1="24378" y1="90365" x2="23792" y2="72135"/>
                        <a14:foregroundMark x1="23792" y1="72135" x2="22694" y2="88542"/>
                        <a14:foregroundMark x1="22694" y1="88542" x2="23060" y2="63802"/>
                        <a14:foregroundMark x1="23060" y1="63802" x2="22987" y2="86068"/>
                        <a14:foregroundMark x1="22987" y1="86068" x2="23426" y2="68099"/>
                        <a14:foregroundMark x1="23426" y1="68099" x2="23719" y2="88542"/>
                        <a14:foregroundMark x1="23719" y1="88542" x2="25769" y2="61719"/>
                        <a14:foregroundMark x1="25769" y1="61719" x2="26061" y2="78906"/>
                        <a14:foregroundMark x1="26061" y1="78906" x2="26208" y2="65234"/>
                        <a14:foregroundMark x1="26208" y1="65234" x2="25622" y2="88151"/>
                        <a14:foregroundMark x1="25622" y1="88151" x2="25256" y2="71484"/>
                        <a14:foregroundMark x1="25256" y1="71484" x2="24524" y2="89193"/>
                        <a14:foregroundMark x1="24524" y1="89193" x2="24231" y2="64583"/>
                        <a14:foregroundMark x1="24231" y1="64583" x2="23280" y2="79688"/>
                        <a14:foregroundMark x1="23280" y1="79688" x2="23060" y2="65104"/>
                        <a14:foregroundMark x1="23060" y1="65104" x2="27818" y2="87500"/>
                        <a14:foregroundMark x1="27818" y1="87500" x2="29795" y2="65885"/>
                        <a14:foregroundMark x1="29795" y1="65885" x2="31113" y2="83594"/>
                        <a14:foregroundMark x1="31113" y1="83594" x2="32577" y2="51042"/>
                        <a14:foregroundMark x1="32577" y1="51042" x2="33236" y2="65885"/>
                        <a14:foregroundMark x1="33236" y1="65885" x2="36969" y2="47396"/>
                        <a14:foregroundMark x1="36969" y1="47396" x2="36091" y2="84245"/>
                        <a14:foregroundMark x1="36091" y1="84245" x2="36384" y2="42839"/>
                        <a14:foregroundMark x1="36384" y1="42839" x2="34261" y2="85938"/>
                        <a14:foregroundMark x1="34261" y1="85938" x2="34407" y2="64453"/>
                        <a14:foregroundMark x1="34407" y1="64453" x2="33748" y2="92057"/>
                        <a14:foregroundMark x1="33748" y1="92057" x2="34407" y2="76172"/>
                        <a14:foregroundMark x1="34407" y1="76172" x2="30966" y2="88802"/>
                        <a14:foregroundMark x1="30966" y1="88802" x2="30673" y2="71875"/>
                        <a14:foregroundMark x1="30673" y1="71875" x2="29575" y2="85677"/>
                        <a14:foregroundMark x1="29575" y1="85677" x2="30015" y2="72396"/>
                        <a14:foregroundMark x1="30015" y1="72396" x2="28917" y2="89453"/>
                        <a14:foregroundMark x1="28917" y1="89453" x2="30307" y2="69010"/>
                        <a14:foregroundMark x1="30307" y1="69010" x2="28697" y2="93750"/>
                        <a14:foregroundMark x1="28697" y1="93750" x2="28477" y2="77474"/>
                        <a14:foregroundMark x1="28477" y1="77474" x2="29356" y2="92578"/>
                        <a14:foregroundMark x1="29356" y1="92578" x2="32357" y2="77474"/>
                        <a14:foregroundMark x1="32357" y1="77474" x2="32211" y2="91276"/>
                        <a14:foregroundMark x1="32211" y1="91276" x2="32723" y2="76042"/>
                        <a14:foregroundMark x1="32723" y1="76042" x2="33236" y2="93880"/>
                        <a14:foregroundMark x1="33236" y1="93880" x2="31259" y2="79557"/>
                        <a14:foregroundMark x1="31259" y1="79557" x2="29209" y2="92318"/>
                        <a14:foregroundMark x1="29209" y1="92318" x2="36750" y2="86068"/>
                        <a14:foregroundMark x1="36750" y1="86068" x2="35212" y2="55990"/>
                        <a14:foregroundMark x1="35212" y1="55990" x2="31845" y2="73828"/>
                        <a14:foregroundMark x1="31845" y1="73828" x2="33455" y2="56250"/>
                        <a14:foregroundMark x1="33455" y1="56250" x2="31625" y2="37240"/>
                        <a14:foregroundMark x1="31625" y1="37240" x2="30234" y2="52474"/>
                        <a14:foregroundMark x1="30234" y1="52474" x2="30966" y2="21094"/>
                        <a14:foregroundMark x1="30966" y1="21094" x2="29209" y2="51432"/>
                        <a14:foregroundMark x1="29209" y1="51432" x2="30381" y2="31380"/>
                        <a14:foregroundMark x1="30381" y1="31380" x2="29063" y2="50911"/>
                        <a14:foregroundMark x1="29063" y1="50911" x2="29283" y2="30729"/>
                        <a14:foregroundMark x1="29283" y1="30729" x2="31991" y2="48438"/>
                        <a14:foregroundMark x1="31991" y1="48438" x2="35212" y2="27865"/>
                        <a14:foregroundMark x1="35212" y1="27865" x2="34627" y2="55729"/>
                        <a14:foregroundMark x1="34627" y1="55729" x2="35212" y2="33854"/>
                        <a14:foregroundMark x1="35212" y1="33854" x2="32577" y2="55078"/>
                        <a14:foregroundMark x1="32577" y1="55078" x2="31918" y2="37760"/>
                        <a14:foregroundMark x1="31918" y1="37760" x2="30381" y2="56901"/>
                        <a14:foregroundMark x1="30381" y1="56901" x2="30234" y2="41797"/>
                        <a14:foregroundMark x1="30234" y1="41797" x2="27892" y2="63281"/>
                        <a14:foregroundMark x1="27892" y1="63281" x2="28697" y2="45443"/>
                        <a14:foregroundMark x1="28697" y1="45443" x2="28697" y2="59115"/>
                        <a14:foregroundMark x1="28697" y1="59115" x2="29795" y2="41797"/>
                        <a14:foregroundMark x1="29795" y1="41797" x2="29722" y2="55339"/>
                        <a14:foregroundMark x1="29722" y1="55339" x2="30747" y2="40234"/>
                        <a14:foregroundMark x1="30747" y1="40234" x2="30015" y2="57031"/>
                        <a14:foregroundMark x1="30015" y1="57031" x2="38580" y2="60286"/>
                        <a14:foregroundMark x1="38580" y1="60286" x2="37555" y2="41927"/>
                        <a14:foregroundMark x1="37555" y1="41927" x2="31845" y2="31771"/>
                        <a14:foregroundMark x1="31845" y1="31771" x2="32138" y2="48307"/>
                        <a14:foregroundMark x1="32138" y1="48307" x2="33748" y2="25911"/>
                        <a14:foregroundMark x1="33748" y1="25911" x2="32870" y2="46615"/>
                        <a14:foregroundMark x1="32870" y1="46615" x2="33529" y2="27474"/>
                        <a14:foregroundMark x1="33529" y1="27474" x2="29063" y2="33333"/>
                        <a14:backgroundMark x1="4758" y1="15885" x2="5564" y2="42839"/>
                        <a14:backgroundMark x1="5564" y1="42839" x2="7174" y2="25260"/>
                        <a14:backgroundMark x1="7174" y1="25260" x2="1611" y2="36328"/>
                        <a14:backgroundMark x1="1611" y1="36328" x2="1537" y2="61328"/>
                      </a14:backgroundRemoval>
                    </a14:imgEffect>
                  </a14:imgLayer>
                </a14:imgProps>
              </a:ext>
              <a:ext uri="{28A0092B-C50C-407E-A947-70E740481C1C}">
                <a14:useLocalDpi xmlns:a14="http://schemas.microsoft.com/office/drawing/2010/main" val="0"/>
              </a:ext>
            </a:extLst>
          </a:blip>
          <a:srcRect l="8727" t="8345" r="8293" b="6076"/>
          <a:stretch>
            <a:fillRect/>
          </a:stretch>
        </p:blipFill>
        <p:spPr bwMode="auto">
          <a:xfrm>
            <a:off x="1220787" y="1119336"/>
            <a:ext cx="6038219" cy="36403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Shape 530">
            <a:extLst>
              <a:ext uri="{FF2B5EF4-FFF2-40B4-BE49-F238E27FC236}">
                <a16:creationId xmlns:a16="http://schemas.microsoft.com/office/drawing/2014/main" id="{C17B8BE5-38EC-4A9F-8829-0453742FA123}"/>
              </a:ext>
            </a:extLst>
          </p:cNvPr>
          <p:cNvSpPr txBox="1">
            <a:spLocks/>
          </p:cNvSpPr>
          <p:nvPr/>
        </p:nvSpPr>
        <p:spPr>
          <a:xfrm>
            <a:off x="1000441" y="476250"/>
            <a:ext cx="6038218" cy="643086"/>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latin typeface="+mj-lt"/>
              </a:rPr>
              <a:t>DIAGRAM CƠ SỞ DỮ LIỆU</a:t>
            </a:r>
          </a:p>
        </p:txBody>
      </p:sp>
      <p:sp>
        <p:nvSpPr>
          <p:cNvPr id="16" name="TextBox 15">
            <a:extLst>
              <a:ext uri="{FF2B5EF4-FFF2-40B4-BE49-F238E27FC236}">
                <a16:creationId xmlns:a16="http://schemas.microsoft.com/office/drawing/2014/main" id="{BAEEBAA6-600C-4897-B50F-6489D61F505D}"/>
              </a:ext>
            </a:extLst>
          </p:cNvPr>
          <p:cNvSpPr txBox="1"/>
          <p:nvPr/>
        </p:nvSpPr>
        <p:spPr>
          <a:xfrm>
            <a:off x="483037" y="566960"/>
            <a:ext cx="594114" cy="461665"/>
          </a:xfrm>
          <a:prstGeom prst="rect">
            <a:avLst/>
          </a:prstGeom>
          <a:noFill/>
          <a:ln>
            <a:solidFill>
              <a:srgbClr val="9966FF"/>
            </a:solidFill>
          </a:ln>
        </p:spPr>
        <p:txBody>
          <a:bodyPr wrap="square" rtlCol="0" anchor="ctr">
            <a:spAutoFit/>
          </a:bodyPr>
          <a:lstStyle/>
          <a:p>
            <a:pPr algn="ctr"/>
            <a:r>
              <a:rPr lang="en-US" altLang="ko-KR" sz="2400" b="1" dirty="0">
                <a:solidFill>
                  <a:schemeClr val="accent5"/>
                </a:solidFill>
                <a:cs typeface="Arial" pitchFamily="34" charset="0"/>
              </a:rPr>
              <a:t>04</a:t>
            </a:r>
            <a:endParaRPr lang="ko-KR" altLang="en-US" sz="2400" b="1" dirty="0">
              <a:solidFill>
                <a:schemeClr val="accent5"/>
              </a:solidFill>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ircle(in)">
                                      <p:cBhvr>
                                        <p:cTn id="10" dur="20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fade">
                                      <p:cBhvr>
                                        <p:cTn id="15" dur="1000"/>
                                        <p:tgtEl>
                                          <p:spTgt spid="5122"/>
                                        </p:tgtEl>
                                      </p:cBhvr>
                                    </p:animEffect>
                                    <p:anim calcmode="lin" valueType="num">
                                      <p:cBhvr>
                                        <p:cTn id="16" dur="1000" fill="hold"/>
                                        <p:tgtEl>
                                          <p:spTgt spid="5122"/>
                                        </p:tgtEl>
                                        <p:attrNameLst>
                                          <p:attrName>ppt_x</p:attrName>
                                        </p:attrNameLst>
                                      </p:cBhvr>
                                      <p:tavLst>
                                        <p:tav tm="0">
                                          <p:val>
                                            <p:strVal val="#ppt_x"/>
                                          </p:val>
                                        </p:tav>
                                        <p:tav tm="100000">
                                          <p:val>
                                            <p:strVal val="#ppt_x"/>
                                          </p:val>
                                        </p:tav>
                                      </p:tavLst>
                                    </p:anim>
                                    <p:anim calcmode="lin" valueType="num">
                                      <p:cBhvr>
                                        <p:cTn id="17"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11" name="Shape 530">
            <a:extLst>
              <a:ext uri="{FF2B5EF4-FFF2-40B4-BE49-F238E27FC236}">
                <a16:creationId xmlns:a16="http://schemas.microsoft.com/office/drawing/2014/main" id="{C52AC2F1-0BA2-4A55-9933-558F99D9977D}"/>
              </a:ext>
            </a:extLst>
          </p:cNvPr>
          <p:cNvSpPr txBox="1">
            <a:spLocks/>
          </p:cNvSpPr>
          <p:nvPr/>
        </p:nvSpPr>
        <p:spPr>
          <a:xfrm>
            <a:off x="1048961" y="572175"/>
            <a:ext cx="6038218" cy="542925"/>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latin typeface="+mj-lt"/>
              </a:rPr>
              <a:t>SƠ ĐỒ LỚP MỨC THIẾT KẾ</a:t>
            </a:r>
          </a:p>
        </p:txBody>
      </p:sp>
      <p:pic>
        <p:nvPicPr>
          <p:cNvPr id="6146" name="Picture 2">
            <a:extLst>
              <a:ext uri="{FF2B5EF4-FFF2-40B4-BE49-F238E27FC236}">
                <a16:creationId xmlns:a16="http://schemas.microsoft.com/office/drawing/2014/main" id="{5AB772AF-3284-49C3-93EC-A745D6B13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481" y="1267500"/>
            <a:ext cx="5941178" cy="35616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A4A5180A-591C-4565-BF1F-72F9B3DADEE6}"/>
              </a:ext>
            </a:extLst>
          </p:cNvPr>
          <p:cNvSpPr txBox="1"/>
          <p:nvPr/>
        </p:nvSpPr>
        <p:spPr>
          <a:xfrm>
            <a:off x="483037" y="566960"/>
            <a:ext cx="594114" cy="461665"/>
          </a:xfrm>
          <a:prstGeom prst="rect">
            <a:avLst/>
          </a:prstGeom>
          <a:noFill/>
          <a:ln>
            <a:solidFill>
              <a:srgbClr val="9966FF"/>
            </a:solidFill>
          </a:ln>
        </p:spPr>
        <p:txBody>
          <a:bodyPr wrap="square" rtlCol="0" anchor="ctr">
            <a:spAutoFit/>
          </a:bodyPr>
          <a:lstStyle/>
          <a:p>
            <a:pPr algn="ctr"/>
            <a:r>
              <a:rPr lang="en-US" altLang="ko-KR" sz="2400" b="1" dirty="0">
                <a:solidFill>
                  <a:schemeClr val="accent5"/>
                </a:solidFill>
                <a:cs typeface="Arial" pitchFamily="34" charset="0"/>
              </a:rPr>
              <a:t>04</a:t>
            </a:r>
            <a:endParaRPr lang="ko-KR" altLang="en-US" sz="2400" b="1" dirty="0">
              <a:solidFill>
                <a:schemeClr val="accent5"/>
              </a:solidFill>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circle(in)">
                                      <p:cBhvr>
                                        <p:cTn id="10" dur="2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animEffect transition="in" filter="fade">
                                      <p:cBhvr>
                                        <p:cTn id="15" dur="1000"/>
                                        <p:tgtEl>
                                          <p:spTgt spid="6146"/>
                                        </p:tgtEl>
                                      </p:cBhvr>
                                    </p:animEffect>
                                    <p:anim calcmode="lin" valueType="num">
                                      <p:cBhvr>
                                        <p:cTn id="16" dur="1000" fill="hold"/>
                                        <p:tgtEl>
                                          <p:spTgt spid="6146"/>
                                        </p:tgtEl>
                                        <p:attrNameLst>
                                          <p:attrName>ppt_x</p:attrName>
                                        </p:attrNameLst>
                                      </p:cBhvr>
                                      <p:tavLst>
                                        <p:tav tm="0">
                                          <p:val>
                                            <p:strVal val="#ppt_x"/>
                                          </p:val>
                                        </p:tav>
                                        <p:tav tm="100000">
                                          <p:val>
                                            <p:strVal val="#ppt_x"/>
                                          </p:val>
                                        </p:tav>
                                      </p:tavLst>
                                    </p:anim>
                                    <p:anim calcmode="lin" valueType="num">
                                      <p:cBhvr>
                                        <p:cTn id="17"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9" name="Shape 530">
            <a:extLst>
              <a:ext uri="{FF2B5EF4-FFF2-40B4-BE49-F238E27FC236}">
                <a16:creationId xmlns:a16="http://schemas.microsoft.com/office/drawing/2014/main" id="{8A33E61A-6717-47F0-A5CA-2D9123CDB845}"/>
              </a:ext>
            </a:extLst>
          </p:cNvPr>
          <p:cNvSpPr txBox="1">
            <a:spLocks/>
          </p:cNvSpPr>
          <p:nvPr/>
        </p:nvSpPr>
        <p:spPr>
          <a:xfrm>
            <a:off x="-255964" y="0"/>
            <a:ext cx="8390314" cy="1122435"/>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endParaRPr lang="en" sz="3200">
              <a:latin typeface="+mj-lt"/>
            </a:endParaRPr>
          </a:p>
        </p:txBody>
      </p:sp>
      <p:sp>
        <p:nvSpPr>
          <p:cNvPr id="10" name="TextBox 9">
            <a:extLst>
              <a:ext uri="{FF2B5EF4-FFF2-40B4-BE49-F238E27FC236}">
                <a16:creationId xmlns:a16="http://schemas.microsoft.com/office/drawing/2014/main" id="{5BC402B3-8414-47E0-9539-F402BDEF331A}"/>
              </a:ext>
            </a:extLst>
          </p:cNvPr>
          <p:cNvSpPr txBox="1"/>
          <p:nvPr/>
        </p:nvSpPr>
        <p:spPr>
          <a:xfrm>
            <a:off x="483037" y="566960"/>
            <a:ext cx="594114" cy="461665"/>
          </a:xfrm>
          <a:prstGeom prst="rect">
            <a:avLst/>
          </a:prstGeom>
          <a:noFill/>
          <a:ln>
            <a:solidFill>
              <a:srgbClr val="9966FF"/>
            </a:solidFill>
          </a:ln>
        </p:spPr>
        <p:txBody>
          <a:bodyPr wrap="square" rtlCol="0" anchor="ctr">
            <a:spAutoFit/>
          </a:bodyPr>
          <a:lstStyle/>
          <a:p>
            <a:pPr algn="ctr"/>
            <a:r>
              <a:rPr lang="en-US" altLang="ko-KR" sz="2400" b="1" dirty="0">
                <a:solidFill>
                  <a:schemeClr val="accent5"/>
                </a:solidFill>
                <a:cs typeface="Arial" pitchFamily="34" charset="0"/>
              </a:rPr>
              <a:t>04</a:t>
            </a:r>
            <a:endParaRPr lang="ko-KR" altLang="en-US" sz="2400" b="1" dirty="0">
              <a:solidFill>
                <a:schemeClr val="accent5"/>
              </a:solidFill>
              <a:cs typeface="Arial" pitchFamily="34" charset="0"/>
            </a:endParaRPr>
          </a:p>
        </p:txBody>
      </p:sp>
      <p:sp>
        <p:nvSpPr>
          <p:cNvPr id="11" name="Shape 530">
            <a:extLst>
              <a:ext uri="{FF2B5EF4-FFF2-40B4-BE49-F238E27FC236}">
                <a16:creationId xmlns:a16="http://schemas.microsoft.com/office/drawing/2014/main" id="{C7F8D06E-BDFE-4A4F-A596-EF076AF49B29}"/>
              </a:ext>
            </a:extLst>
          </p:cNvPr>
          <p:cNvSpPr txBox="1">
            <a:spLocks/>
          </p:cNvSpPr>
          <p:nvPr/>
        </p:nvSpPr>
        <p:spPr>
          <a:xfrm>
            <a:off x="1048961" y="572175"/>
            <a:ext cx="6038218" cy="542925"/>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latin typeface="+mj-lt"/>
              </a:rPr>
              <a:t>THIẾT KẾ GIAO DIỆN</a:t>
            </a:r>
          </a:p>
        </p:txBody>
      </p:sp>
      <p:sp>
        <p:nvSpPr>
          <p:cNvPr id="12" name="Shape 351">
            <a:extLst>
              <a:ext uri="{FF2B5EF4-FFF2-40B4-BE49-F238E27FC236}">
                <a16:creationId xmlns:a16="http://schemas.microsoft.com/office/drawing/2014/main" id="{F070BD39-C7AD-4A98-9B11-7B0469360911}"/>
              </a:ext>
            </a:extLst>
          </p:cNvPr>
          <p:cNvSpPr/>
          <p:nvPr/>
        </p:nvSpPr>
        <p:spPr>
          <a:xfrm>
            <a:off x="2358159" y="1375874"/>
            <a:ext cx="4427681" cy="3430868"/>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34F5C"/>
          </a:solidFill>
          <a:ln w="9525" cap="flat" cmpd="sng">
            <a:solidFill>
              <a:srgbClr val="79C6C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326">
            <a:extLst>
              <a:ext uri="{FF2B5EF4-FFF2-40B4-BE49-F238E27FC236}">
                <a16:creationId xmlns:a16="http://schemas.microsoft.com/office/drawing/2014/main" id="{18C31A43-AD3B-449A-83DA-A8431E211BA7}"/>
              </a:ext>
            </a:extLst>
          </p:cNvPr>
          <p:cNvSpPr/>
          <p:nvPr/>
        </p:nvSpPr>
        <p:spPr>
          <a:xfrm>
            <a:off x="780095" y="2571750"/>
            <a:ext cx="1318789" cy="2234992"/>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134F5C"/>
          </a:solidFill>
          <a:ln w="9525" cap="flat" cmpd="sng">
            <a:solidFill>
              <a:srgbClr val="79C6C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7" name="Picture 6">
            <a:extLst>
              <a:ext uri="{FF2B5EF4-FFF2-40B4-BE49-F238E27FC236}">
                <a16:creationId xmlns:a16="http://schemas.microsoft.com/office/drawing/2014/main" id="{C3CAF44D-70AD-4E29-9B80-2238C1B04F11}"/>
              </a:ext>
            </a:extLst>
          </p:cNvPr>
          <p:cNvPicPr>
            <a:picLocks noChangeAspect="1"/>
          </p:cNvPicPr>
          <p:nvPr/>
        </p:nvPicPr>
        <p:blipFill rotWithShape="1">
          <a:blip r:embed="rId3"/>
          <a:srcRect l="5015" t="13148" r="5408" b="17223"/>
          <a:stretch/>
        </p:blipFill>
        <p:spPr>
          <a:xfrm>
            <a:off x="847726" y="2762251"/>
            <a:ext cx="1198926" cy="1809074"/>
          </a:xfrm>
          <a:prstGeom prst="rect">
            <a:avLst/>
          </a:prstGeom>
        </p:spPr>
      </p:pic>
      <p:pic>
        <p:nvPicPr>
          <p:cNvPr id="14" name="Picture 13">
            <a:extLst>
              <a:ext uri="{FF2B5EF4-FFF2-40B4-BE49-F238E27FC236}">
                <a16:creationId xmlns:a16="http://schemas.microsoft.com/office/drawing/2014/main" id="{62823C88-607E-4C49-BF40-F196262C80B5}"/>
              </a:ext>
            </a:extLst>
          </p:cNvPr>
          <p:cNvPicPr>
            <a:picLocks noChangeAspect="1"/>
          </p:cNvPicPr>
          <p:nvPr/>
        </p:nvPicPr>
        <p:blipFill>
          <a:blip r:embed="rId4"/>
          <a:stretch>
            <a:fillRect/>
          </a:stretch>
        </p:blipFill>
        <p:spPr>
          <a:xfrm>
            <a:off x="2562226" y="1552574"/>
            <a:ext cx="4048124" cy="25812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1000"/>
                                        <p:tgtEl>
                                          <p:spTgt spid="1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8" name="Shape 530">
            <a:extLst>
              <a:ext uri="{FF2B5EF4-FFF2-40B4-BE49-F238E27FC236}">
                <a16:creationId xmlns:a16="http://schemas.microsoft.com/office/drawing/2014/main" id="{DC178937-A726-4D9D-B945-AF4CD3EF952F}"/>
              </a:ext>
            </a:extLst>
          </p:cNvPr>
          <p:cNvSpPr txBox="1">
            <a:spLocks/>
          </p:cNvSpPr>
          <p:nvPr/>
        </p:nvSpPr>
        <p:spPr>
          <a:xfrm>
            <a:off x="1048961" y="572175"/>
            <a:ext cx="6038218" cy="542925"/>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latin typeface="+mj-lt"/>
              </a:rPr>
              <a:t>GIAO DIỆN ĐĂNG NHẬP</a:t>
            </a:r>
          </a:p>
        </p:txBody>
      </p:sp>
      <p:pic>
        <p:nvPicPr>
          <p:cNvPr id="5" name="Picture 4">
            <a:extLst>
              <a:ext uri="{FF2B5EF4-FFF2-40B4-BE49-F238E27FC236}">
                <a16:creationId xmlns:a16="http://schemas.microsoft.com/office/drawing/2014/main" id="{089422E4-9FCA-4DE0-813C-0688C60A86FE}"/>
              </a:ext>
            </a:extLst>
          </p:cNvPr>
          <p:cNvPicPr>
            <a:picLocks noChangeAspect="1"/>
          </p:cNvPicPr>
          <p:nvPr/>
        </p:nvPicPr>
        <p:blipFill>
          <a:blip r:embed="rId3"/>
          <a:stretch>
            <a:fillRect/>
          </a:stretch>
        </p:blipFill>
        <p:spPr>
          <a:xfrm>
            <a:off x="1131629" y="1295400"/>
            <a:ext cx="5872882" cy="3514725"/>
          </a:xfrm>
          <a:prstGeom prst="rect">
            <a:avLst/>
          </a:prstGeom>
          <a:effectLst>
            <a:outerShdw blurRad="50800" dist="38100" algn="l" rotWithShape="0">
              <a:prstClr val="black">
                <a:alpha val="40000"/>
              </a:prstClr>
            </a:outerShdw>
          </a:effectLst>
        </p:spPr>
      </p:pic>
      <p:sp>
        <p:nvSpPr>
          <p:cNvPr id="11" name="TextBox 10">
            <a:extLst>
              <a:ext uri="{FF2B5EF4-FFF2-40B4-BE49-F238E27FC236}">
                <a16:creationId xmlns:a16="http://schemas.microsoft.com/office/drawing/2014/main" id="{51773F1F-2588-43C4-8C52-862AD1EAE214}"/>
              </a:ext>
            </a:extLst>
          </p:cNvPr>
          <p:cNvSpPr txBox="1"/>
          <p:nvPr/>
        </p:nvSpPr>
        <p:spPr>
          <a:xfrm>
            <a:off x="483037" y="566960"/>
            <a:ext cx="594114" cy="461665"/>
          </a:xfrm>
          <a:prstGeom prst="rect">
            <a:avLst/>
          </a:prstGeom>
          <a:noFill/>
          <a:ln>
            <a:solidFill>
              <a:srgbClr val="9966FF"/>
            </a:solidFill>
          </a:ln>
        </p:spPr>
        <p:txBody>
          <a:bodyPr wrap="square" rtlCol="0" anchor="ctr">
            <a:spAutoFit/>
          </a:bodyPr>
          <a:lstStyle/>
          <a:p>
            <a:pPr algn="ctr"/>
            <a:r>
              <a:rPr lang="en-US" altLang="ko-KR" sz="2400" b="1" dirty="0">
                <a:solidFill>
                  <a:schemeClr val="accent5"/>
                </a:solidFill>
                <a:cs typeface="Arial" pitchFamily="34" charset="0"/>
              </a:rPr>
              <a:t>04</a:t>
            </a:r>
            <a:endParaRPr lang="ko-KR" altLang="en-US" sz="2400" b="1" dirty="0">
              <a:solidFill>
                <a:schemeClr val="accent5"/>
              </a:solidFill>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2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 name="Shape 530">
            <a:extLst>
              <a:ext uri="{FF2B5EF4-FFF2-40B4-BE49-F238E27FC236}">
                <a16:creationId xmlns:a16="http://schemas.microsoft.com/office/drawing/2014/main" id="{9FFF0737-EA91-4FC9-B6A2-D70E3520F761}"/>
              </a:ext>
            </a:extLst>
          </p:cNvPr>
          <p:cNvSpPr txBox="1">
            <a:spLocks/>
          </p:cNvSpPr>
          <p:nvPr/>
        </p:nvSpPr>
        <p:spPr>
          <a:xfrm>
            <a:off x="1048961" y="572175"/>
            <a:ext cx="6038218" cy="542925"/>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latin typeface="+mj-lt"/>
              </a:rPr>
              <a:t>GIAO DIỆN ĐĂNG KÝ</a:t>
            </a:r>
          </a:p>
        </p:txBody>
      </p:sp>
      <p:pic>
        <p:nvPicPr>
          <p:cNvPr id="5" name="Picture 4">
            <a:extLst>
              <a:ext uri="{FF2B5EF4-FFF2-40B4-BE49-F238E27FC236}">
                <a16:creationId xmlns:a16="http://schemas.microsoft.com/office/drawing/2014/main" id="{145A84F0-4F21-41F2-BEB5-FBAB6C0FAD73}"/>
              </a:ext>
            </a:extLst>
          </p:cNvPr>
          <p:cNvPicPr>
            <a:picLocks noChangeAspect="1"/>
          </p:cNvPicPr>
          <p:nvPr/>
        </p:nvPicPr>
        <p:blipFill>
          <a:blip r:embed="rId3"/>
          <a:stretch>
            <a:fillRect/>
          </a:stretch>
        </p:blipFill>
        <p:spPr>
          <a:xfrm>
            <a:off x="1048961" y="1343367"/>
            <a:ext cx="6038218" cy="3352458"/>
          </a:xfrm>
          <a:prstGeom prst="rect">
            <a:avLst/>
          </a:prstGeom>
          <a:effectLst>
            <a:outerShdw blurRad="50800" dist="38100" algn="l" rotWithShape="0">
              <a:prstClr val="black">
                <a:alpha val="40000"/>
              </a:prstClr>
            </a:outerShdw>
          </a:effectLst>
        </p:spPr>
      </p:pic>
      <p:sp>
        <p:nvSpPr>
          <p:cNvPr id="9" name="TextBox 8">
            <a:extLst>
              <a:ext uri="{FF2B5EF4-FFF2-40B4-BE49-F238E27FC236}">
                <a16:creationId xmlns:a16="http://schemas.microsoft.com/office/drawing/2014/main" id="{8C311497-0CB0-4F3B-9362-0A6617BBC232}"/>
              </a:ext>
            </a:extLst>
          </p:cNvPr>
          <p:cNvSpPr txBox="1"/>
          <p:nvPr/>
        </p:nvSpPr>
        <p:spPr>
          <a:xfrm>
            <a:off x="483037" y="566960"/>
            <a:ext cx="594114" cy="461665"/>
          </a:xfrm>
          <a:prstGeom prst="rect">
            <a:avLst/>
          </a:prstGeom>
          <a:noFill/>
          <a:ln>
            <a:solidFill>
              <a:srgbClr val="9966FF"/>
            </a:solidFill>
          </a:ln>
        </p:spPr>
        <p:txBody>
          <a:bodyPr wrap="square" rtlCol="0" anchor="ctr">
            <a:spAutoFit/>
          </a:bodyPr>
          <a:lstStyle/>
          <a:p>
            <a:pPr algn="ctr"/>
            <a:r>
              <a:rPr lang="en-US" altLang="ko-KR" sz="2400" b="1" dirty="0">
                <a:solidFill>
                  <a:schemeClr val="accent5"/>
                </a:solidFill>
                <a:cs typeface="Arial" pitchFamily="34" charset="0"/>
              </a:rPr>
              <a:t>04</a:t>
            </a:r>
            <a:endParaRPr lang="ko-KR" altLang="en-US" sz="2400" b="1" dirty="0">
              <a:solidFill>
                <a:schemeClr val="accent5"/>
              </a:solidFill>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in)">
                                      <p:cBhvr>
                                        <p:cTn id="10" dur="2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cxnSp>
        <p:nvCxnSpPr>
          <p:cNvPr id="621" name="Shape 621"/>
          <p:cNvCxnSpPr/>
          <p:nvPr/>
        </p:nvCxnSpPr>
        <p:spPr>
          <a:xfrm>
            <a:off x="1353075" y="997371"/>
            <a:ext cx="6037799" cy="0"/>
          </a:xfrm>
          <a:prstGeom prst="straightConnector1">
            <a:avLst/>
          </a:prstGeom>
          <a:noFill/>
          <a:ln w="19050" cap="rnd" cmpd="sng">
            <a:solidFill>
              <a:srgbClr val="A4C2F4"/>
            </a:solidFill>
            <a:prstDash val="dash"/>
            <a:round/>
            <a:headEnd type="none" w="lg" len="lg"/>
            <a:tailEnd type="none" w="lg" len="lg"/>
          </a:ln>
        </p:spPr>
      </p:cxnSp>
      <p:sp>
        <p:nvSpPr>
          <p:cNvPr id="5" name="Shape 530">
            <a:extLst>
              <a:ext uri="{FF2B5EF4-FFF2-40B4-BE49-F238E27FC236}">
                <a16:creationId xmlns:a16="http://schemas.microsoft.com/office/drawing/2014/main" id="{B3F241A9-B810-4B5E-A505-34617641FFA0}"/>
              </a:ext>
            </a:extLst>
          </p:cNvPr>
          <p:cNvSpPr txBox="1">
            <a:spLocks/>
          </p:cNvSpPr>
          <p:nvPr/>
        </p:nvSpPr>
        <p:spPr>
          <a:xfrm>
            <a:off x="1352656" y="534075"/>
            <a:ext cx="6038218" cy="542925"/>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latin typeface="+mj-lt"/>
              </a:rPr>
              <a:t>GIAO DIỆN ĐẶT TOUR</a:t>
            </a:r>
          </a:p>
        </p:txBody>
      </p:sp>
      <p:pic>
        <p:nvPicPr>
          <p:cNvPr id="3" name="Picture 2">
            <a:extLst>
              <a:ext uri="{FF2B5EF4-FFF2-40B4-BE49-F238E27FC236}">
                <a16:creationId xmlns:a16="http://schemas.microsoft.com/office/drawing/2014/main" id="{A0F63AAD-B1F2-4D48-8089-7E9F1DEBA1EC}"/>
              </a:ext>
            </a:extLst>
          </p:cNvPr>
          <p:cNvPicPr>
            <a:picLocks noChangeAspect="1"/>
          </p:cNvPicPr>
          <p:nvPr/>
        </p:nvPicPr>
        <p:blipFill>
          <a:blip r:embed="rId3"/>
          <a:stretch>
            <a:fillRect/>
          </a:stretch>
        </p:blipFill>
        <p:spPr>
          <a:xfrm>
            <a:off x="1346222" y="1276351"/>
            <a:ext cx="6451555" cy="3543293"/>
          </a:xfrm>
          <a:prstGeom prst="rect">
            <a:avLst/>
          </a:prstGeom>
          <a:ln>
            <a:noFill/>
          </a:ln>
          <a:effectLst>
            <a:outerShdw blurRad="292100" dist="139700" dir="2700000" algn="tl" rotWithShape="0">
              <a:srgbClr val="333333">
                <a:alpha val="65000"/>
              </a:srgbClr>
            </a:outerShdw>
          </a:effectLst>
        </p:spPr>
      </p:pic>
      <p:sp>
        <p:nvSpPr>
          <p:cNvPr id="4" name="Oval 3">
            <a:extLst>
              <a:ext uri="{FF2B5EF4-FFF2-40B4-BE49-F238E27FC236}">
                <a16:creationId xmlns:a16="http://schemas.microsoft.com/office/drawing/2014/main" id="{344378E9-558B-4E52-A230-11AE4550B4FC}"/>
              </a:ext>
            </a:extLst>
          </p:cNvPr>
          <p:cNvSpPr/>
          <p:nvPr/>
        </p:nvSpPr>
        <p:spPr>
          <a:xfrm>
            <a:off x="4000500" y="4433213"/>
            <a:ext cx="933450" cy="2721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F9863F7-BF62-4953-A5A7-80167432C2C9}"/>
              </a:ext>
            </a:extLst>
          </p:cNvPr>
          <p:cNvSpPr txBox="1"/>
          <p:nvPr/>
        </p:nvSpPr>
        <p:spPr>
          <a:xfrm>
            <a:off x="0" y="2534325"/>
            <a:ext cx="594114" cy="461665"/>
          </a:xfrm>
          <a:prstGeom prst="rect">
            <a:avLst/>
          </a:prstGeom>
          <a:noFill/>
          <a:ln>
            <a:solidFill>
              <a:srgbClr val="9966FF"/>
            </a:solidFill>
          </a:ln>
        </p:spPr>
        <p:txBody>
          <a:bodyPr wrap="square" rtlCol="0" anchor="ctr">
            <a:spAutoFit/>
          </a:bodyPr>
          <a:lstStyle/>
          <a:p>
            <a:pPr algn="ctr"/>
            <a:r>
              <a:rPr lang="en-US" altLang="ko-KR" sz="2400" b="1" dirty="0">
                <a:solidFill>
                  <a:schemeClr val="accent5"/>
                </a:solidFill>
                <a:cs typeface="Arial" pitchFamily="34" charset="0"/>
              </a:rPr>
              <a:t>04</a:t>
            </a:r>
            <a:endParaRPr lang="ko-KR" altLang="en-US" sz="2400" b="1" dirty="0">
              <a:solidFill>
                <a:schemeClr val="accent5"/>
              </a:solidFill>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635A-DB26-4346-ADD6-91BC088439B5}"/>
              </a:ext>
            </a:extLst>
          </p:cNvPr>
          <p:cNvSpPr>
            <a:spLocks noGrp="1"/>
          </p:cNvSpPr>
          <p:nvPr>
            <p:ph type="ctrTitle"/>
          </p:nvPr>
        </p:nvSpPr>
        <p:spPr>
          <a:xfrm>
            <a:off x="722223" y="266700"/>
            <a:ext cx="7699554" cy="676276"/>
          </a:xfrm>
        </p:spPr>
        <p:txBody>
          <a:bodyPr/>
          <a:lstStyle/>
          <a:p>
            <a:pPr algn="ctr"/>
            <a:r>
              <a:rPr lang="en-US" sz="3200">
                <a:latin typeface="+mn-lt"/>
              </a:rPr>
              <a:t>NHÓM SINH VIÊN THỰC HIỆN</a:t>
            </a:r>
          </a:p>
        </p:txBody>
      </p:sp>
      <p:graphicFrame>
        <p:nvGraphicFramePr>
          <p:cNvPr id="4" name="Table 4">
            <a:extLst>
              <a:ext uri="{FF2B5EF4-FFF2-40B4-BE49-F238E27FC236}">
                <a16:creationId xmlns:a16="http://schemas.microsoft.com/office/drawing/2014/main" id="{E592A7E3-3AF9-44E4-8498-BE0702113B2E}"/>
              </a:ext>
            </a:extLst>
          </p:cNvPr>
          <p:cNvGraphicFramePr>
            <a:graphicFrameLocks noGrp="1"/>
          </p:cNvGraphicFramePr>
          <p:nvPr>
            <p:extLst>
              <p:ext uri="{D42A27DB-BD31-4B8C-83A1-F6EECF244321}">
                <p14:modId xmlns:p14="http://schemas.microsoft.com/office/powerpoint/2010/main" val="3962707217"/>
              </p:ext>
            </p:extLst>
          </p:nvPr>
        </p:nvGraphicFramePr>
        <p:xfrm>
          <a:off x="1524000" y="1525905"/>
          <a:ext cx="6096000" cy="1531621"/>
        </p:xfrm>
        <a:graphic>
          <a:graphicData uri="http://schemas.openxmlformats.org/drawingml/2006/table">
            <a:tbl>
              <a:tblPr firstRow="1" bandRow="1">
                <a:tableStyleId>{EB9631B5-78F2-41C9-869B-9F39066F8104}</a:tableStyleId>
              </a:tblPr>
              <a:tblGrid>
                <a:gridCol w="3048000">
                  <a:extLst>
                    <a:ext uri="{9D8B030D-6E8A-4147-A177-3AD203B41FA5}">
                      <a16:colId xmlns:a16="http://schemas.microsoft.com/office/drawing/2014/main" val="3885528214"/>
                    </a:ext>
                  </a:extLst>
                </a:gridCol>
                <a:gridCol w="3048000">
                  <a:extLst>
                    <a:ext uri="{9D8B030D-6E8A-4147-A177-3AD203B41FA5}">
                      <a16:colId xmlns:a16="http://schemas.microsoft.com/office/drawing/2014/main" val="4091350434"/>
                    </a:ext>
                  </a:extLst>
                </a:gridCol>
              </a:tblGrid>
              <a:tr h="518061">
                <a:tc>
                  <a:txBody>
                    <a:bodyPr/>
                    <a:lstStyle/>
                    <a:p>
                      <a:pPr algn="ctr"/>
                      <a:r>
                        <a:rPr lang="en-US">
                          <a:solidFill>
                            <a:schemeClr val="bg1"/>
                          </a:solidFill>
                        </a:rPr>
                        <a:t>Họ và tên</a:t>
                      </a:r>
                    </a:p>
                  </a:txBody>
                  <a:tcPr anchor="ctr"/>
                </a:tc>
                <a:tc>
                  <a:txBody>
                    <a:bodyPr/>
                    <a:lstStyle/>
                    <a:p>
                      <a:pPr algn="ctr"/>
                      <a:r>
                        <a:rPr lang="en-US">
                          <a:solidFill>
                            <a:schemeClr val="bg1"/>
                          </a:solidFill>
                        </a:rPr>
                        <a:t>Mã số sinh viên</a:t>
                      </a:r>
                    </a:p>
                  </a:txBody>
                  <a:tcPr anchor="ctr"/>
                </a:tc>
                <a:extLst>
                  <a:ext uri="{0D108BD9-81ED-4DB2-BD59-A6C34878D82A}">
                    <a16:rowId xmlns:a16="http://schemas.microsoft.com/office/drawing/2014/main" val="779684438"/>
                  </a:ext>
                </a:extLst>
              </a:tr>
              <a:tr h="506780">
                <a:tc>
                  <a:txBody>
                    <a:bodyPr/>
                    <a:lstStyle/>
                    <a:p>
                      <a:pPr algn="ctr"/>
                      <a:r>
                        <a:rPr lang="en-US"/>
                        <a:t>Đỗ Thị Mỹ Diễm</a:t>
                      </a:r>
                    </a:p>
                  </a:txBody>
                  <a:tcPr anchor="ctr"/>
                </a:tc>
                <a:tc>
                  <a:txBody>
                    <a:bodyPr/>
                    <a:lstStyle/>
                    <a:p>
                      <a:pPr algn="ctr"/>
                      <a:r>
                        <a:rPr lang="en-US"/>
                        <a:t>2001170023</a:t>
                      </a:r>
                    </a:p>
                  </a:txBody>
                  <a:tcPr anchor="ctr"/>
                </a:tc>
                <a:extLst>
                  <a:ext uri="{0D108BD9-81ED-4DB2-BD59-A6C34878D82A}">
                    <a16:rowId xmlns:a16="http://schemas.microsoft.com/office/drawing/2014/main" val="2286998053"/>
                  </a:ext>
                </a:extLst>
              </a:tr>
              <a:tr h="506780">
                <a:tc>
                  <a:txBody>
                    <a:bodyPr/>
                    <a:lstStyle/>
                    <a:p>
                      <a:pPr algn="ctr"/>
                      <a:r>
                        <a:rPr lang="en-US"/>
                        <a:t>Nguyễn Hoài Sang</a:t>
                      </a:r>
                    </a:p>
                  </a:txBody>
                  <a:tcPr anchor="ctr"/>
                </a:tc>
                <a:tc>
                  <a:txBody>
                    <a:bodyPr/>
                    <a:lstStyle/>
                    <a:p>
                      <a:pPr algn="ctr"/>
                      <a:r>
                        <a:rPr lang="en-US"/>
                        <a:t>2001170146</a:t>
                      </a:r>
                    </a:p>
                  </a:txBody>
                  <a:tcPr anchor="ctr"/>
                </a:tc>
                <a:extLst>
                  <a:ext uri="{0D108BD9-81ED-4DB2-BD59-A6C34878D82A}">
                    <a16:rowId xmlns:a16="http://schemas.microsoft.com/office/drawing/2014/main" val="1139357158"/>
                  </a:ext>
                </a:extLst>
              </a:tr>
            </a:tbl>
          </a:graphicData>
        </a:graphic>
      </p:graphicFrame>
    </p:spTree>
    <p:extLst>
      <p:ext uri="{BB962C8B-B14F-4D97-AF65-F5344CB8AC3E}">
        <p14:creationId xmlns:p14="http://schemas.microsoft.com/office/powerpoint/2010/main" val="41662354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hape 621">
            <a:extLst>
              <a:ext uri="{FF2B5EF4-FFF2-40B4-BE49-F238E27FC236}">
                <a16:creationId xmlns:a16="http://schemas.microsoft.com/office/drawing/2014/main" id="{AA6A43AB-5E4C-4018-8F1B-E777B1A68DCE}"/>
              </a:ext>
            </a:extLst>
          </p:cNvPr>
          <p:cNvCxnSpPr/>
          <p:nvPr/>
        </p:nvCxnSpPr>
        <p:spPr>
          <a:xfrm>
            <a:off x="1353075" y="997371"/>
            <a:ext cx="6037799" cy="0"/>
          </a:xfrm>
          <a:prstGeom prst="straightConnector1">
            <a:avLst/>
          </a:prstGeom>
          <a:noFill/>
          <a:ln w="19050" cap="rnd" cmpd="sng">
            <a:solidFill>
              <a:srgbClr val="A4C2F4"/>
            </a:solidFill>
            <a:prstDash val="dash"/>
            <a:round/>
            <a:headEnd type="none" w="lg" len="lg"/>
            <a:tailEnd type="none" w="lg" len="lg"/>
          </a:ln>
        </p:spPr>
      </p:cxnSp>
      <p:sp>
        <p:nvSpPr>
          <p:cNvPr id="3" name="Shape 530">
            <a:extLst>
              <a:ext uri="{FF2B5EF4-FFF2-40B4-BE49-F238E27FC236}">
                <a16:creationId xmlns:a16="http://schemas.microsoft.com/office/drawing/2014/main" id="{B542B243-81C2-4E97-A004-2727020EF1A4}"/>
              </a:ext>
            </a:extLst>
          </p:cNvPr>
          <p:cNvSpPr txBox="1">
            <a:spLocks/>
          </p:cNvSpPr>
          <p:nvPr/>
        </p:nvSpPr>
        <p:spPr>
          <a:xfrm>
            <a:off x="1429961" y="534075"/>
            <a:ext cx="6038218" cy="542925"/>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latin typeface="+mj-lt"/>
              </a:rPr>
              <a:t>GIAO DIỆN HỦY ĐẶT TOUR</a:t>
            </a:r>
          </a:p>
        </p:txBody>
      </p:sp>
      <p:pic>
        <p:nvPicPr>
          <p:cNvPr id="5" name="Picture 4">
            <a:extLst>
              <a:ext uri="{FF2B5EF4-FFF2-40B4-BE49-F238E27FC236}">
                <a16:creationId xmlns:a16="http://schemas.microsoft.com/office/drawing/2014/main" id="{E301BF98-DE18-45C9-A18C-C475A99B102E}"/>
              </a:ext>
            </a:extLst>
          </p:cNvPr>
          <p:cNvPicPr>
            <a:picLocks noChangeAspect="1"/>
          </p:cNvPicPr>
          <p:nvPr/>
        </p:nvPicPr>
        <p:blipFill>
          <a:blip r:embed="rId2"/>
          <a:stretch>
            <a:fillRect/>
          </a:stretch>
        </p:blipFill>
        <p:spPr>
          <a:xfrm>
            <a:off x="1392242" y="1296471"/>
            <a:ext cx="6359515" cy="3446971"/>
          </a:xfrm>
          <a:prstGeom prst="rect">
            <a:avLst/>
          </a:prstGeom>
          <a:ln>
            <a:noFill/>
          </a:ln>
          <a:effectLst>
            <a:outerShdw blurRad="292100" dist="139700" dir="2700000" algn="tl" rotWithShape="0">
              <a:srgbClr val="333333">
                <a:alpha val="65000"/>
              </a:srgbClr>
            </a:outerShdw>
          </a:effectLst>
        </p:spPr>
      </p:pic>
      <p:sp>
        <p:nvSpPr>
          <p:cNvPr id="6" name="Oval 5">
            <a:extLst>
              <a:ext uri="{FF2B5EF4-FFF2-40B4-BE49-F238E27FC236}">
                <a16:creationId xmlns:a16="http://schemas.microsoft.com/office/drawing/2014/main" id="{011BB45A-B314-4914-838C-0C247B059C01}"/>
              </a:ext>
            </a:extLst>
          </p:cNvPr>
          <p:cNvSpPr/>
          <p:nvPr/>
        </p:nvSpPr>
        <p:spPr>
          <a:xfrm>
            <a:off x="6372225" y="3756938"/>
            <a:ext cx="933450" cy="2721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7D4BAC3-92AA-407C-ABE5-FF0D5D5F6774}"/>
              </a:ext>
            </a:extLst>
          </p:cNvPr>
          <p:cNvSpPr txBox="1"/>
          <p:nvPr/>
        </p:nvSpPr>
        <p:spPr>
          <a:xfrm>
            <a:off x="0" y="2340917"/>
            <a:ext cx="594114" cy="461665"/>
          </a:xfrm>
          <a:prstGeom prst="rect">
            <a:avLst/>
          </a:prstGeom>
          <a:noFill/>
          <a:ln>
            <a:solidFill>
              <a:srgbClr val="9966FF"/>
            </a:solidFill>
          </a:ln>
        </p:spPr>
        <p:txBody>
          <a:bodyPr wrap="square" rtlCol="0" anchor="ctr">
            <a:spAutoFit/>
          </a:bodyPr>
          <a:lstStyle/>
          <a:p>
            <a:pPr algn="ctr"/>
            <a:r>
              <a:rPr lang="en-US" altLang="ko-KR" sz="2400" b="1" dirty="0">
                <a:solidFill>
                  <a:schemeClr val="accent5"/>
                </a:solidFill>
                <a:cs typeface="Arial" pitchFamily="34" charset="0"/>
              </a:rPr>
              <a:t>04</a:t>
            </a:r>
            <a:endParaRPr lang="ko-KR" altLang="en-US" sz="2400" b="1" dirty="0">
              <a:solidFill>
                <a:schemeClr val="accent5"/>
              </a:solidFill>
              <a:cs typeface="Arial" pitchFamily="34" charset="0"/>
            </a:endParaRPr>
          </a:p>
        </p:txBody>
      </p:sp>
    </p:spTree>
    <p:extLst>
      <p:ext uri="{BB962C8B-B14F-4D97-AF65-F5344CB8AC3E}">
        <p14:creationId xmlns:p14="http://schemas.microsoft.com/office/powerpoint/2010/main" val="266897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556">
            <a:extLst>
              <a:ext uri="{FF2B5EF4-FFF2-40B4-BE49-F238E27FC236}">
                <a16:creationId xmlns:a16="http://schemas.microsoft.com/office/drawing/2014/main" id="{56F33412-093D-4A5B-8A0C-CFF384F449EE}"/>
              </a:ext>
            </a:extLst>
          </p:cNvPr>
          <p:cNvSpPr/>
          <p:nvPr/>
        </p:nvSpPr>
        <p:spPr>
          <a:xfrm>
            <a:off x="2401053" y="3218565"/>
            <a:ext cx="1323527" cy="1341148"/>
          </a:xfrm>
          <a:custGeom>
            <a:avLst/>
            <a:gdLst/>
            <a:ahLst/>
            <a:cxnLst/>
            <a:rect l="0" t="0" r="0" b="0"/>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4" name="Shape 557">
            <a:extLst>
              <a:ext uri="{FF2B5EF4-FFF2-40B4-BE49-F238E27FC236}">
                <a16:creationId xmlns:a16="http://schemas.microsoft.com/office/drawing/2014/main" id="{2010245F-C9A7-4B51-95D2-504FC6B13EB4}"/>
              </a:ext>
            </a:extLst>
          </p:cNvPr>
          <p:cNvSpPr/>
          <p:nvPr/>
        </p:nvSpPr>
        <p:spPr>
          <a:xfrm rot="1473079">
            <a:off x="1197656" y="3888197"/>
            <a:ext cx="773816" cy="753764"/>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 name="Shape 558">
            <a:extLst>
              <a:ext uri="{FF2B5EF4-FFF2-40B4-BE49-F238E27FC236}">
                <a16:creationId xmlns:a16="http://schemas.microsoft.com/office/drawing/2014/main" id="{98851D79-7CDE-47A9-8151-9FC37C258D08}"/>
              </a:ext>
            </a:extLst>
          </p:cNvPr>
          <p:cNvSpPr/>
          <p:nvPr/>
        </p:nvSpPr>
        <p:spPr>
          <a:xfrm>
            <a:off x="2145068" y="3090399"/>
            <a:ext cx="338774" cy="32920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6" name="Shape 559">
            <a:extLst>
              <a:ext uri="{FF2B5EF4-FFF2-40B4-BE49-F238E27FC236}">
                <a16:creationId xmlns:a16="http://schemas.microsoft.com/office/drawing/2014/main" id="{57DB3BF0-E7D6-420C-A4D6-90858FBB061A}"/>
              </a:ext>
            </a:extLst>
          </p:cNvPr>
          <p:cNvSpPr/>
          <p:nvPr/>
        </p:nvSpPr>
        <p:spPr>
          <a:xfrm rot="2487273">
            <a:off x="1927184" y="4584172"/>
            <a:ext cx="241052" cy="23424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pic>
        <p:nvPicPr>
          <p:cNvPr id="8" name="Picture 7">
            <a:extLst>
              <a:ext uri="{FF2B5EF4-FFF2-40B4-BE49-F238E27FC236}">
                <a16:creationId xmlns:a16="http://schemas.microsoft.com/office/drawing/2014/main" id="{5E400AA7-F74E-493E-A23E-6089A35789DD}"/>
              </a:ext>
            </a:extLst>
          </p:cNvPr>
          <p:cNvPicPr>
            <a:picLocks noChangeAspect="1"/>
          </p:cNvPicPr>
          <p:nvPr/>
        </p:nvPicPr>
        <p:blipFill>
          <a:blip r:embed="rId2"/>
          <a:stretch>
            <a:fillRect/>
          </a:stretch>
        </p:blipFill>
        <p:spPr>
          <a:xfrm>
            <a:off x="4505611" y="1184910"/>
            <a:ext cx="3467100" cy="2773680"/>
          </a:xfrm>
          <a:prstGeom prst="rect">
            <a:avLst/>
          </a:prstGeom>
        </p:spPr>
      </p:pic>
      <p:sp>
        <p:nvSpPr>
          <p:cNvPr id="9" name="TextBox 8">
            <a:extLst>
              <a:ext uri="{FF2B5EF4-FFF2-40B4-BE49-F238E27FC236}">
                <a16:creationId xmlns:a16="http://schemas.microsoft.com/office/drawing/2014/main" id="{D6187C39-C4ED-4F9F-8125-20ACB30BF131}"/>
              </a:ext>
            </a:extLst>
          </p:cNvPr>
          <p:cNvSpPr txBox="1"/>
          <p:nvPr/>
        </p:nvSpPr>
        <p:spPr>
          <a:xfrm>
            <a:off x="0" y="2206085"/>
            <a:ext cx="594114" cy="461665"/>
          </a:xfrm>
          <a:prstGeom prst="rect">
            <a:avLst/>
          </a:prstGeom>
          <a:noFill/>
        </p:spPr>
        <p:txBody>
          <a:bodyPr wrap="square" rtlCol="0" anchor="ctr">
            <a:spAutoFit/>
          </a:bodyPr>
          <a:lstStyle/>
          <a:p>
            <a:pPr algn="ctr"/>
            <a:r>
              <a:rPr lang="en-US" altLang="ko-KR" sz="2400" b="1" dirty="0">
                <a:solidFill>
                  <a:schemeClr val="accent6"/>
                </a:solidFill>
                <a:cs typeface="Arial" pitchFamily="34" charset="0"/>
              </a:rPr>
              <a:t>05</a:t>
            </a:r>
            <a:endParaRPr lang="ko-KR" altLang="en-US" sz="2400" b="1" dirty="0">
              <a:solidFill>
                <a:schemeClr val="accent6"/>
              </a:solidFill>
              <a:cs typeface="Arial" pitchFamily="34" charset="0"/>
            </a:endParaRPr>
          </a:p>
        </p:txBody>
      </p:sp>
      <p:sp>
        <p:nvSpPr>
          <p:cNvPr id="10" name="Shape 530">
            <a:extLst>
              <a:ext uri="{FF2B5EF4-FFF2-40B4-BE49-F238E27FC236}">
                <a16:creationId xmlns:a16="http://schemas.microsoft.com/office/drawing/2014/main" id="{7B85EAFB-CECB-4E55-A62F-72B564453F0D}"/>
              </a:ext>
            </a:extLst>
          </p:cNvPr>
          <p:cNvSpPr txBox="1">
            <a:spLocks/>
          </p:cNvSpPr>
          <p:nvPr/>
        </p:nvSpPr>
        <p:spPr>
          <a:xfrm>
            <a:off x="1429961" y="534075"/>
            <a:ext cx="6038218" cy="542925"/>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solidFill>
                  <a:srgbClr val="C00000"/>
                </a:solidFill>
                <a:latin typeface="+mj-lt"/>
              </a:rPr>
              <a:t>DEMO CHƯƠNG TRÌNH</a:t>
            </a:r>
          </a:p>
        </p:txBody>
      </p:sp>
    </p:spTree>
    <p:extLst>
      <p:ext uri="{BB962C8B-B14F-4D97-AF65-F5344CB8AC3E}">
        <p14:creationId xmlns:p14="http://schemas.microsoft.com/office/powerpoint/2010/main" val="50429116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in)">
                                      <p:cBhvr>
                                        <p:cTn id="10" dur="2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Shape 703"/>
          <p:cNvSpPr txBox="1">
            <a:spLocks noGrp="1"/>
          </p:cNvSpPr>
          <p:nvPr>
            <p:ph type="ctrTitle" idx="4294967295"/>
          </p:nvPr>
        </p:nvSpPr>
        <p:spPr>
          <a:xfrm>
            <a:off x="3590362" y="1673175"/>
            <a:ext cx="3229200" cy="1159799"/>
          </a:xfrm>
          <a:prstGeom prst="rect">
            <a:avLst/>
          </a:prstGeom>
          <a:noFill/>
          <a:ln>
            <a:noFill/>
          </a:ln>
        </p:spPr>
        <p:txBody>
          <a:bodyPr lIns="91425" tIns="91425" rIns="91425" bIns="91425" anchor="b" anchorCtr="0">
            <a:noAutofit/>
          </a:bodyPr>
          <a:lstStyle/>
          <a:p>
            <a:pPr lvl="0" rtl="0">
              <a:spcBef>
                <a:spcPts val="0"/>
              </a:spcBef>
              <a:buNone/>
            </a:pPr>
            <a:r>
              <a:rPr lang="en" sz="6000"/>
              <a:t>THANKS!</a:t>
            </a:r>
          </a:p>
        </p:txBody>
      </p:sp>
      <p:sp>
        <p:nvSpPr>
          <p:cNvPr id="704" name="Shape 704"/>
          <p:cNvSpPr txBox="1">
            <a:spLocks noGrp="1"/>
          </p:cNvSpPr>
          <p:nvPr>
            <p:ph type="body" idx="4294967295"/>
          </p:nvPr>
        </p:nvSpPr>
        <p:spPr>
          <a:xfrm>
            <a:off x="3590362" y="2719180"/>
            <a:ext cx="3229200" cy="700295"/>
          </a:xfrm>
          <a:prstGeom prst="rect">
            <a:avLst/>
          </a:prstGeom>
          <a:noFill/>
          <a:ln>
            <a:noFill/>
          </a:ln>
        </p:spPr>
        <p:txBody>
          <a:bodyPr lIns="91425" tIns="91425" rIns="91425" bIns="91425" anchor="t" anchorCtr="0">
            <a:noAutofit/>
          </a:bodyPr>
          <a:lstStyle/>
          <a:p>
            <a:pPr lvl="0" rtl="0">
              <a:spcBef>
                <a:spcPts val="0"/>
              </a:spcBef>
              <a:buNone/>
            </a:pPr>
            <a:r>
              <a:rPr lang="en" sz="3600" b="1"/>
              <a:t>Any questions?</a:t>
            </a:r>
          </a:p>
        </p:txBody>
      </p:sp>
      <p:sp>
        <p:nvSpPr>
          <p:cNvPr id="705" name="Shape 705"/>
          <p:cNvSpPr/>
          <p:nvPr/>
        </p:nvSpPr>
        <p:spPr>
          <a:xfrm>
            <a:off x="2191082" y="2002734"/>
            <a:ext cx="1180108" cy="1089974"/>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3C78D8"/>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03"/>
                                        </p:tgtEl>
                                        <p:attrNameLst>
                                          <p:attrName>style.visibility</p:attrName>
                                        </p:attrNameLst>
                                      </p:cBhvr>
                                      <p:to>
                                        <p:strVal val="visible"/>
                                      </p:to>
                                    </p:set>
                                    <p:animEffect transition="in" filter="wipe(down)">
                                      <p:cBhvr>
                                        <p:cTn id="7" dur="580">
                                          <p:stCondLst>
                                            <p:cond delay="0"/>
                                          </p:stCondLst>
                                        </p:cTn>
                                        <p:tgtEl>
                                          <p:spTgt spid="703"/>
                                        </p:tgtEl>
                                      </p:cBhvr>
                                    </p:animEffect>
                                    <p:anim calcmode="lin" valueType="num">
                                      <p:cBhvr>
                                        <p:cTn id="8" dur="1822" tmFilter="0,0; 0.14,0.36; 0.43,0.73; 0.71,0.91; 1.0,1.0">
                                          <p:stCondLst>
                                            <p:cond delay="0"/>
                                          </p:stCondLst>
                                        </p:cTn>
                                        <p:tgtEl>
                                          <p:spTgt spid="70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0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0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0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03"/>
                                        </p:tgtEl>
                                        <p:attrNameLst>
                                          <p:attrName>ppt_y</p:attrName>
                                        </p:attrNameLst>
                                      </p:cBhvr>
                                      <p:tavLst>
                                        <p:tav tm="0" fmla="#ppt_y-sin(pi*$)/81">
                                          <p:val>
                                            <p:fltVal val="0"/>
                                          </p:val>
                                        </p:tav>
                                        <p:tav tm="100000">
                                          <p:val>
                                            <p:fltVal val="1"/>
                                          </p:val>
                                        </p:tav>
                                      </p:tavLst>
                                    </p:anim>
                                    <p:animScale>
                                      <p:cBhvr>
                                        <p:cTn id="13" dur="26">
                                          <p:stCondLst>
                                            <p:cond delay="650"/>
                                          </p:stCondLst>
                                        </p:cTn>
                                        <p:tgtEl>
                                          <p:spTgt spid="703"/>
                                        </p:tgtEl>
                                      </p:cBhvr>
                                      <p:to x="100000" y="60000"/>
                                    </p:animScale>
                                    <p:animScale>
                                      <p:cBhvr>
                                        <p:cTn id="14" dur="166" decel="50000">
                                          <p:stCondLst>
                                            <p:cond delay="676"/>
                                          </p:stCondLst>
                                        </p:cTn>
                                        <p:tgtEl>
                                          <p:spTgt spid="703"/>
                                        </p:tgtEl>
                                      </p:cBhvr>
                                      <p:to x="100000" y="100000"/>
                                    </p:animScale>
                                    <p:animScale>
                                      <p:cBhvr>
                                        <p:cTn id="15" dur="26">
                                          <p:stCondLst>
                                            <p:cond delay="1312"/>
                                          </p:stCondLst>
                                        </p:cTn>
                                        <p:tgtEl>
                                          <p:spTgt spid="703"/>
                                        </p:tgtEl>
                                      </p:cBhvr>
                                      <p:to x="100000" y="80000"/>
                                    </p:animScale>
                                    <p:animScale>
                                      <p:cBhvr>
                                        <p:cTn id="16" dur="166" decel="50000">
                                          <p:stCondLst>
                                            <p:cond delay="1338"/>
                                          </p:stCondLst>
                                        </p:cTn>
                                        <p:tgtEl>
                                          <p:spTgt spid="703"/>
                                        </p:tgtEl>
                                      </p:cBhvr>
                                      <p:to x="100000" y="100000"/>
                                    </p:animScale>
                                    <p:animScale>
                                      <p:cBhvr>
                                        <p:cTn id="17" dur="26">
                                          <p:stCondLst>
                                            <p:cond delay="1642"/>
                                          </p:stCondLst>
                                        </p:cTn>
                                        <p:tgtEl>
                                          <p:spTgt spid="703"/>
                                        </p:tgtEl>
                                      </p:cBhvr>
                                      <p:to x="100000" y="90000"/>
                                    </p:animScale>
                                    <p:animScale>
                                      <p:cBhvr>
                                        <p:cTn id="18" dur="166" decel="50000">
                                          <p:stCondLst>
                                            <p:cond delay="1668"/>
                                          </p:stCondLst>
                                        </p:cTn>
                                        <p:tgtEl>
                                          <p:spTgt spid="703"/>
                                        </p:tgtEl>
                                      </p:cBhvr>
                                      <p:to x="100000" y="100000"/>
                                    </p:animScale>
                                    <p:animScale>
                                      <p:cBhvr>
                                        <p:cTn id="19" dur="26">
                                          <p:stCondLst>
                                            <p:cond delay="1808"/>
                                          </p:stCondLst>
                                        </p:cTn>
                                        <p:tgtEl>
                                          <p:spTgt spid="703"/>
                                        </p:tgtEl>
                                      </p:cBhvr>
                                      <p:to x="100000" y="95000"/>
                                    </p:animScale>
                                    <p:animScale>
                                      <p:cBhvr>
                                        <p:cTn id="20" dur="166" decel="50000">
                                          <p:stCondLst>
                                            <p:cond delay="1834"/>
                                          </p:stCondLst>
                                        </p:cTn>
                                        <p:tgtEl>
                                          <p:spTgt spid="70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705"/>
                                        </p:tgtEl>
                                        <p:attrNameLst>
                                          <p:attrName>style.visibility</p:attrName>
                                        </p:attrNameLst>
                                      </p:cBhvr>
                                      <p:to>
                                        <p:strVal val="visible"/>
                                      </p:to>
                                    </p:set>
                                    <p:animEffect transition="in" filter="wipe(down)">
                                      <p:cBhvr>
                                        <p:cTn id="23" dur="580">
                                          <p:stCondLst>
                                            <p:cond delay="0"/>
                                          </p:stCondLst>
                                        </p:cTn>
                                        <p:tgtEl>
                                          <p:spTgt spid="705"/>
                                        </p:tgtEl>
                                      </p:cBhvr>
                                    </p:animEffect>
                                    <p:anim calcmode="lin" valueType="num">
                                      <p:cBhvr>
                                        <p:cTn id="24" dur="1822" tmFilter="0,0; 0.14,0.36; 0.43,0.73; 0.71,0.91; 1.0,1.0">
                                          <p:stCondLst>
                                            <p:cond delay="0"/>
                                          </p:stCondLst>
                                        </p:cTn>
                                        <p:tgtEl>
                                          <p:spTgt spid="70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0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0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0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05"/>
                                        </p:tgtEl>
                                        <p:attrNameLst>
                                          <p:attrName>ppt_y</p:attrName>
                                        </p:attrNameLst>
                                      </p:cBhvr>
                                      <p:tavLst>
                                        <p:tav tm="0" fmla="#ppt_y-sin(pi*$)/81">
                                          <p:val>
                                            <p:fltVal val="0"/>
                                          </p:val>
                                        </p:tav>
                                        <p:tav tm="100000">
                                          <p:val>
                                            <p:fltVal val="1"/>
                                          </p:val>
                                        </p:tav>
                                      </p:tavLst>
                                    </p:anim>
                                    <p:animScale>
                                      <p:cBhvr>
                                        <p:cTn id="29" dur="26">
                                          <p:stCondLst>
                                            <p:cond delay="650"/>
                                          </p:stCondLst>
                                        </p:cTn>
                                        <p:tgtEl>
                                          <p:spTgt spid="705"/>
                                        </p:tgtEl>
                                      </p:cBhvr>
                                      <p:to x="100000" y="60000"/>
                                    </p:animScale>
                                    <p:animScale>
                                      <p:cBhvr>
                                        <p:cTn id="30" dur="166" decel="50000">
                                          <p:stCondLst>
                                            <p:cond delay="676"/>
                                          </p:stCondLst>
                                        </p:cTn>
                                        <p:tgtEl>
                                          <p:spTgt spid="705"/>
                                        </p:tgtEl>
                                      </p:cBhvr>
                                      <p:to x="100000" y="100000"/>
                                    </p:animScale>
                                    <p:animScale>
                                      <p:cBhvr>
                                        <p:cTn id="31" dur="26">
                                          <p:stCondLst>
                                            <p:cond delay="1312"/>
                                          </p:stCondLst>
                                        </p:cTn>
                                        <p:tgtEl>
                                          <p:spTgt spid="705"/>
                                        </p:tgtEl>
                                      </p:cBhvr>
                                      <p:to x="100000" y="80000"/>
                                    </p:animScale>
                                    <p:animScale>
                                      <p:cBhvr>
                                        <p:cTn id="32" dur="166" decel="50000">
                                          <p:stCondLst>
                                            <p:cond delay="1338"/>
                                          </p:stCondLst>
                                        </p:cTn>
                                        <p:tgtEl>
                                          <p:spTgt spid="705"/>
                                        </p:tgtEl>
                                      </p:cBhvr>
                                      <p:to x="100000" y="100000"/>
                                    </p:animScale>
                                    <p:animScale>
                                      <p:cBhvr>
                                        <p:cTn id="33" dur="26">
                                          <p:stCondLst>
                                            <p:cond delay="1642"/>
                                          </p:stCondLst>
                                        </p:cTn>
                                        <p:tgtEl>
                                          <p:spTgt spid="705"/>
                                        </p:tgtEl>
                                      </p:cBhvr>
                                      <p:to x="100000" y="90000"/>
                                    </p:animScale>
                                    <p:animScale>
                                      <p:cBhvr>
                                        <p:cTn id="34" dur="166" decel="50000">
                                          <p:stCondLst>
                                            <p:cond delay="1668"/>
                                          </p:stCondLst>
                                        </p:cTn>
                                        <p:tgtEl>
                                          <p:spTgt spid="705"/>
                                        </p:tgtEl>
                                      </p:cBhvr>
                                      <p:to x="100000" y="100000"/>
                                    </p:animScale>
                                    <p:animScale>
                                      <p:cBhvr>
                                        <p:cTn id="35" dur="26">
                                          <p:stCondLst>
                                            <p:cond delay="1808"/>
                                          </p:stCondLst>
                                        </p:cTn>
                                        <p:tgtEl>
                                          <p:spTgt spid="705"/>
                                        </p:tgtEl>
                                      </p:cBhvr>
                                      <p:to x="100000" y="95000"/>
                                    </p:animScale>
                                    <p:animScale>
                                      <p:cBhvr>
                                        <p:cTn id="36" dur="166" decel="50000">
                                          <p:stCondLst>
                                            <p:cond delay="1834"/>
                                          </p:stCondLst>
                                        </p:cTn>
                                        <p:tgtEl>
                                          <p:spTgt spid="705"/>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704">
                                            <p:txEl>
                                              <p:pRg st="0" end="0"/>
                                            </p:txEl>
                                          </p:spTgt>
                                        </p:tgtEl>
                                        <p:attrNameLst>
                                          <p:attrName>style.visibility</p:attrName>
                                        </p:attrNameLst>
                                      </p:cBhvr>
                                      <p:to>
                                        <p:strVal val="visible"/>
                                      </p:to>
                                    </p:set>
                                    <p:animEffect transition="in" filter="wipe(down)">
                                      <p:cBhvr>
                                        <p:cTn id="39" dur="580">
                                          <p:stCondLst>
                                            <p:cond delay="0"/>
                                          </p:stCondLst>
                                        </p:cTn>
                                        <p:tgtEl>
                                          <p:spTgt spid="704">
                                            <p:txEl>
                                              <p:pRg st="0" end="0"/>
                                            </p:txEl>
                                          </p:spTgt>
                                        </p:tgtEl>
                                      </p:cBhvr>
                                    </p:animEffect>
                                    <p:anim calcmode="lin" valueType="num">
                                      <p:cBhvr>
                                        <p:cTn id="40" dur="1822" tmFilter="0,0; 0.14,0.36; 0.43,0.73; 0.71,0.91; 1.0,1.0">
                                          <p:stCondLst>
                                            <p:cond delay="0"/>
                                          </p:stCondLst>
                                        </p:cTn>
                                        <p:tgtEl>
                                          <p:spTgt spid="704">
                                            <p:txEl>
                                              <p:pRg st="0" end="0"/>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704">
                                            <p:txEl>
                                              <p:pRg st="0" end="0"/>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704">
                                            <p:txEl>
                                              <p:pRg st="0" end="0"/>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704">
                                            <p:txEl>
                                              <p:pRg st="0" end="0"/>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704">
                                            <p:txEl>
                                              <p:pRg st="0" end="0"/>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704">
                                            <p:txEl>
                                              <p:pRg st="0" end="0"/>
                                            </p:txEl>
                                          </p:spTgt>
                                        </p:tgtEl>
                                      </p:cBhvr>
                                      <p:to x="100000" y="60000"/>
                                    </p:animScale>
                                    <p:animScale>
                                      <p:cBhvr>
                                        <p:cTn id="46" dur="166" decel="50000">
                                          <p:stCondLst>
                                            <p:cond delay="676"/>
                                          </p:stCondLst>
                                        </p:cTn>
                                        <p:tgtEl>
                                          <p:spTgt spid="704">
                                            <p:txEl>
                                              <p:pRg st="0" end="0"/>
                                            </p:txEl>
                                          </p:spTgt>
                                        </p:tgtEl>
                                      </p:cBhvr>
                                      <p:to x="100000" y="100000"/>
                                    </p:animScale>
                                    <p:animScale>
                                      <p:cBhvr>
                                        <p:cTn id="47" dur="26">
                                          <p:stCondLst>
                                            <p:cond delay="1312"/>
                                          </p:stCondLst>
                                        </p:cTn>
                                        <p:tgtEl>
                                          <p:spTgt spid="704">
                                            <p:txEl>
                                              <p:pRg st="0" end="0"/>
                                            </p:txEl>
                                          </p:spTgt>
                                        </p:tgtEl>
                                      </p:cBhvr>
                                      <p:to x="100000" y="80000"/>
                                    </p:animScale>
                                    <p:animScale>
                                      <p:cBhvr>
                                        <p:cTn id="48" dur="166" decel="50000">
                                          <p:stCondLst>
                                            <p:cond delay="1338"/>
                                          </p:stCondLst>
                                        </p:cTn>
                                        <p:tgtEl>
                                          <p:spTgt spid="704">
                                            <p:txEl>
                                              <p:pRg st="0" end="0"/>
                                            </p:txEl>
                                          </p:spTgt>
                                        </p:tgtEl>
                                      </p:cBhvr>
                                      <p:to x="100000" y="100000"/>
                                    </p:animScale>
                                    <p:animScale>
                                      <p:cBhvr>
                                        <p:cTn id="49" dur="26">
                                          <p:stCondLst>
                                            <p:cond delay="1642"/>
                                          </p:stCondLst>
                                        </p:cTn>
                                        <p:tgtEl>
                                          <p:spTgt spid="704">
                                            <p:txEl>
                                              <p:pRg st="0" end="0"/>
                                            </p:txEl>
                                          </p:spTgt>
                                        </p:tgtEl>
                                      </p:cBhvr>
                                      <p:to x="100000" y="90000"/>
                                    </p:animScale>
                                    <p:animScale>
                                      <p:cBhvr>
                                        <p:cTn id="50" dur="166" decel="50000">
                                          <p:stCondLst>
                                            <p:cond delay="1668"/>
                                          </p:stCondLst>
                                        </p:cTn>
                                        <p:tgtEl>
                                          <p:spTgt spid="704">
                                            <p:txEl>
                                              <p:pRg st="0" end="0"/>
                                            </p:txEl>
                                          </p:spTgt>
                                        </p:tgtEl>
                                      </p:cBhvr>
                                      <p:to x="100000" y="100000"/>
                                    </p:animScale>
                                    <p:animScale>
                                      <p:cBhvr>
                                        <p:cTn id="51" dur="26">
                                          <p:stCondLst>
                                            <p:cond delay="1808"/>
                                          </p:stCondLst>
                                        </p:cTn>
                                        <p:tgtEl>
                                          <p:spTgt spid="704">
                                            <p:txEl>
                                              <p:pRg st="0" end="0"/>
                                            </p:txEl>
                                          </p:spTgt>
                                        </p:tgtEl>
                                      </p:cBhvr>
                                      <p:to x="100000" y="95000"/>
                                    </p:animScale>
                                    <p:animScale>
                                      <p:cBhvr>
                                        <p:cTn id="52" dur="166" decel="50000">
                                          <p:stCondLst>
                                            <p:cond delay="1834"/>
                                          </p:stCondLst>
                                        </p:cTn>
                                        <p:tgtEl>
                                          <p:spTgt spid="704">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 grpId="0"/>
      <p:bldP spid="704" grpId="0" build="p"/>
      <p:bldP spid="70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3E1A9-7BF4-4557-BCD8-EDD187C874FE}"/>
              </a:ext>
            </a:extLst>
          </p:cNvPr>
          <p:cNvSpPr>
            <a:spLocks noGrp="1"/>
          </p:cNvSpPr>
          <p:nvPr>
            <p:ph type="title"/>
          </p:nvPr>
        </p:nvSpPr>
        <p:spPr>
          <a:xfrm>
            <a:off x="845735" y="488233"/>
            <a:ext cx="6140399" cy="539500"/>
          </a:xfrm>
        </p:spPr>
        <p:txBody>
          <a:bodyPr/>
          <a:lstStyle/>
          <a:p>
            <a:pPr algn="just"/>
            <a:r>
              <a:rPr lang="en-US" sz="3200">
                <a:latin typeface="+mj-lt"/>
              </a:rPr>
              <a:t>NỘI DUNG TRÌNH BÀY</a:t>
            </a:r>
          </a:p>
        </p:txBody>
      </p:sp>
      <p:sp>
        <p:nvSpPr>
          <p:cNvPr id="5" name="Rectangle 4">
            <a:extLst>
              <a:ext uri="{FF2B5EF4-FFF2-40B4-BE49-F238E27FC236}">
                <a16:creationId xmlns:a16="http://schemas.microsoft.com/office/drawing/2014/main" id="{201DA85E-E5DC-4B8C-AF3C-AE49608764AC}"/>
              </a:ext>
            </a:extLst>
          </p:cNvPr>
          <p:cNvSpPr/>
          <p:nvPr/>
        </p:nvSpPr>
        <p:spPr>
          <a:xfrm>
            <a:off x="845735" y="1143745"/>
            <a:ext cx="581569" cy="5726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6" name="Group 5">
            <a:extLst>
              <a:ext uri="{FF2B5EF4-FFF2-40B4-BE49-F238E27FC236}">
                <a16:creationId xmlns:a16="http://schemas.microsoft.com/office/drawing/2014/main" id="{413CBD2D-50E7-4410-B362-0BC49ADEF5A9}"/>
              </a:ext>
            </a:extLst>
          </p:cNvPr>
          <p:cNvGrpSpPr/>
          <p:nvPr/>
        </p:nvGrpSpPr>
        <p:grpSpPr>
          <a:xfrm>
            <a:off x="1629737" y="1143745"/>
            <a:ext cx="5138704" cy="601968"/>
            <a:chOff x="1795588" y="1688594"/>
            <a:chExt cx="6408712" cy="707911"/>
          </a:xfrm>
          <a:solidFill>
            <a:schemeClr val="bg1"/>
          </a:solidFill>
        </p:grpSpPr>
        <p:sp>
          <p:nvSpPr>
            <p:cNvPr id="7" name="Rounded Rectangle 5">
              <a:extLst>
                <a:ext uri="{FF2B5EF4-FFF2-40B4-BE49-F238E27FC236}">
                  <a16:creationId xmlns:a16="http://schemas.microsoft.com/office/drawing/2014/main" id="{97B34285-5856-442A-A340-78960093E557}"/>
                </a:ext>
              </a:extLst>
            </p:cNvPr>
            <p:cNvSpPr/>
            <p:nvPr/>
          </p:nvSpPr>
          <p:spPr>
            <a:xfrm>
              <a:off x="1795588" y="1688594"/>
              <a:ext cx="6408712" cy="707911"/>
            </a:xfrm>
            <a:prstGeom prst="roundRect">
              <a:avLst>
                <a:gd name="adj" fmla="val 10715"/>
              </a:avLst>
            </a:prstGeom>
            <a:grp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Rounded Rectangle 16">
              <a:extLst>
                <a:ext uri="{FF2B5EF4-FFF2-40B4-BE49-F238E27FC236}">
                  <a16:creationId xmlns:a16="http://schemas.microsoft.com/office/drawing/2014/main" id="{04C29B60-96A0-491E-97E4-518D7CCCA442}"/>
                </a:ext>
              </a:extLst>
            </p:cNvPr>
            <p:cNvSpPr/>
            <p:nvPr/>
          </p:nvSpPr>
          <p:spPr>
            <a:xfrm>
              <a:off x="7719981" y="1688594"/>
              <a:ext cx="484317" cy="600916"/>
            </a:xfrm>
            <a:custGeom>
              <a:avLst/>
              <a:gdLst/>
              <a:ahLst/>
              <a:cxnLst/>
              <a:rect l="l" t="t" r="r" b="b"/>
              <a:pathLst>
                <a:path w="484317" h="697391">
                  <a:moveTo>
                    <a:pt x="0" y="0"/>
                  </a:moveTo>
                  <a:lnTo>
                    <a:pt x="396286" y="0"/>
                  </a:lnTo>
                  <a:cubicBezTo>
                    <a:pt x="444904" y="0"/>
                    <a:pt x="484317" y="39413"/>
                    <a:pt x="484317" y="88031"/>
                  </a:cubicBezTo>
                  <a:lnTo>
                    <a:pt x="484317" y="697391"/>
                  </a:lnTo>
                  <a:close/>
                </a:path>
              </a:pathLst>
            </a:cu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 name="TextBox 8">
            <a:extLst>
              <a:ext uri="{FF2B5EF4-FFF2-40B4-BE49-F238E27FC236}">
                <a16:creationId xmlns:a16="http://schemas.microsoft.com/office/drawing/2014/main" id="{0F401342-803B-4DC3-AB38-BAAFA193EA03}"/>
              </a:ext>
            </a:extLst>
          </p:cNvPr>
          <p:cNvSpPr txBox="1"/>
          <p:nvPr/>
        </p:nvSpPr>
        <p:spPr>
          <a:xfrm>
            <a:off x="845735" y="1199247"/>
            <a:ext cx="59411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sp>
        <p:nvSpPr>
          <p:cNvPr id="11" name="TextBox 10">
            <a:extLst>
              <a:ext uri="{FF2B5EF4-FFF2-40B4-BE49-F238E27FC236}">
                <a16:creationId xmlns:a16="http://schemas.microsoft.com/office/drawing/2014/main" id="{E44CCB87-4DDF-4CE0-9BBF-258C46D7A60F}"/>
              </a:ext>
            </a:extLst>
          </p:cNvPr>
          <p:cNvSpPr txBox="1"/>
          <p:nvPr/>
        </p:nvSpPr>
        <p:spPr bwMode="auto">
          <a:xfrm>
            <a:off x="1726950" y="1293688"/>
            <a:ext cx="475252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a:solidFill>
                  <a:schemeClr val="tx1">
                    <a:lumMod val="65000"/>
                    <a:lumOff val="35000"/>
                  </a:schemeClr>
                </a:solidFill>
                <a:cs typeface="Arial" pitchFamily="34" charset="0"/>
              </a:rPr>
              <a:t>Giới thiệu đề tài</a:t>
            </a:r>
            <a:endParaRPr lang="en-US" altLang="ko-KR" sz="1400" b="1" dirty="0">
              <a:solidFill>
                <a:schemeClr val="tx1">
                  <a:lumMod val="65000"/>
                  <a:lumOff val="35000"/>
                </a:schemeClr>
              </a:solidFill>
              <a:cs typeface="Arial" pitchFamily="34" charset="0"/>
            </a:endParaRPr>
          </a:p>
        </p:txBody>
      </p:sp>
      <p:sp>
        <p:nvSpPr>
          <p:cNvPr id="14" name="Rectangle 13">
            <a:extLst>
              <a:ext uri="{FF2B5EF4-FFF2-40B4-BE49-F238E27FC236}">
                <a16:creationId xmlns:a16="http://schemas.microsoft.com/office/drawing/2014/main" id="{A6B850F8-0472-40EE-8979-8E0914861A86}"/>
              </a:ext>
            </a:extLst>
          </p:cNvPr>
          <p:cNvSpPr/>
          <p:nvPr/>
        </p:nvSpPr>
        <p:spPr>
          <a:xfrm>
            <a:off x="852008" y="1916948"/>
            <a:ext cx="581569" cy="5726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15" name="Group 14">
            <a:extLst>
              <a:ext uri="{FF2B5EF4-FFF2-40B4-BE49-F238E27FC236}">
                <a16:creationId xmlns:a16="http://schemas.microsoft.com/office/drawing/2014/main" id="{FE721270-E72B-41FC-9B15-E9422C35F2F1}"/>
              </a:ext>
            </a:extLst>
          </p:cNvPr>
          <p:cNvGrpSpPr/>
          <p:nvPr/>
        </p:nvGrpSpPr>
        <p:grpSpPr>
          <a:xfrm>
            <a:off x="1629737" y="1916948"/>
            <a:ext cx="5138704" cy="601968"/>
            <a:chOff x="1795588" y="1688594"/>
            <a:chExt cx="6408712" cy="707911"/>
          </a:xfrm>
          <a:solidFill>
            <a:schemeClr val="bg1"/>
          </a:solidFill>
        </p:grpSpPr>
        <p:sp>
          <p:nvSpPr>
            <p:cNvPr id="16" name="Rounded Rectangle 21">
              <a:extLst>
                <a:ext uri="{FF2B5EF4-FFF2-40B4-BE49-F238E27FC236}">
                  <a16:creationId xmlns:a16="http://schemas.microsoft.com/office/drawing/2014/main" id="{F9437CC8-6B83-4862-BFF2-2D1E92ADDAAE}"/>
                </a:ext>
              </a:extLst>
            </p:cNvPr>
            <p:cNvSpPr/>
            <p:nvPr/>
          </p:nvSpPr>
          <p:spPr>
            <a:xfrm>
              <a:off x="1795588" y="1688594"/>
              <a:ext cx="6408712" cy="707911"/>
            </a:xfrm>
            <a:prstGeom prst="roundRect">
              <a:avLst>
                <a:gd name="adj" fmla="val 10715"/>
              </a:avLst>
            </a:prstGeom>
            <a:grp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Rounded Rectangle 16">
              <a:extLst>
                <a:ext uri="{FF2B5EF4-FFF2-40B4-BE49-F238E27FC236}">
                  <a16:creationId xmlns:a16="http://schemas.microsoft.com/office/drawing/2014/main" id="{D144964B-C076-4E76-9F2E-CE5323010AE0}"/>
                </a:ext>
              </a:extLst>
            </p:cNvPr>
            <p:cNvSpPr/>
            <p:nvPr/>
          </p:nvSpPr>
          <p:spPr>
            <a:xfrm>
              <a:off x="7719981" y="1688594"/>
              <a:ext cx="484317" cy="600916"/>
            </a:xfrm>
            <a:custGeom>
              <a:avLst/>
              <a:gdLst/>
              <a:ahLst/>
              <a:cxnLst/>
              <a:rect l="l" t="t" r="r" b="b"/>
              <a:pathLst>
                <a:path w="484317" h="697391">
                  <a:moveTo>
                    <a:pt x="0" y="0"/>
                  </a:moveTo>
                  <a:lnTo>
                    <a:pt x="396286" y="0"/>
                  </a:lnTo>
                  <a:cubicBezTo>
                    <a:pt x="444904" y="0"/>
                    <a:pt x="484317" y="39413"/>
                    <a:pt x="484317" y="88031"/>
                  </a:cubicBezTo>
                  <a:lnTo>
                    <a:pt x="484317" y="697391"/>
                  </a:lnTo>
                  <a:close/>
                </a:path>
              </a:pathLst>
            </a:cu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TextBox 17">
            <a:extLst>
              <a:ext uri="{FF2B5EF4-FFF2-40B4-BE49-F238E27FC236}">
                <a16:creationId xmlns:a16="http://schemas.microsoft.com/office/drawing/2014/main" id="{ECE59B79-0129-4A7F-8361-55971074FF6D}"/>
              </a:ext>
            </a:extLst>
          </p:cNvPr>
          <p:cNvSpPr txBox="1"/>
          <p:nvPr/>
        </p:nvSpPr>
        <p:spPr>
          <a:xfrm>
            <a:off x="845735" y="1972450"/>
            <a:ext cx="59411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
        <p:nvSpPr>
          <p:cNvPr id="20" name="TextBox 10">
            <a:extLst>
              <a:ext uri="{FF2B5EF4-FFF2-40B4-BE49-F238E27FC236}">
                <a16:creationId xmlns:a16="http://schemas.microsoft.com/office/drawing/2014/main" id="{D25A8C01-F94C-4C67-A16B-46FC39A3C52A}"/>
              </a:ext>
            </a:extLst>
          </p:cNvPr>
          <p:cNvSpPr txBox="1"/>
          <p:nvPr/>
        </p:nvSpPr>
        <p:spPr bwMode="auto">
          <a:xfrm>
            <a:off x="1726950" y="2049393"/>
            <a:ext cx="475252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a:solidFill>
                  <a:schemeClr val="tx1">
                    <a:lumMod val="65000"/>
                    <a:lumOff val="35000"/>
                  </a:schemeClr>
                </a:solidFill>
                <a:cs typeface="Arial" pitchFamily="34" charset="0"/>
              </a:rPr>
              <a:t>Giới thiệu các ngôn ngữ, công nghệ sử dụng</a:t>
            </a:r>
            <a:endParaRPr lang="en-US" altLang="ko-KR" sz="1400" b="1" dirty="0">
              <a:solidFill>
                <a:schemeClr val="tx1">
                  <a:lumMod val="65000"/>
                  <a:lumOff val="35000"/>
                </a:schemeClr>
              </a:solidFill>
              <a:cs typeface="Arial" pitchFamily="34" charset="0"/>
            </a:endParaRPr>
          </a:p>
        </p:txBody>
      </p:sp>
      <p:sp>
        <p:nvSpPr>
          <p:cNvPr id="22" name="Rectangle 21">
            <a:extLst>
              <a:ext uri="{FF2B5EF4-FFF2-40B4-BE49-F238E27FC236}">
                <a16:creationId xmlns:a16="http://schemas.microsoft.com/office/drawing/2014/main" id="{E092E38A-1115-48B3-BC81-46335537A361}"/>
              </a:ext>
            </a:extLst>
          </p:cNvPr>
          <p:cNvSpPr/>
          <p:nvPr/>
        </p:nvSpPr>
        <p:spPr>
          <a:xfrm>
            <a:off x="852008" y="2690151"/>
            <a:ext cx="581569" cy="572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3" name="Group 22">
            <a:extLst>
              <a:ext uri="{FF2B5EF4-FFF2-40B4-BE49-F238E27FC236}">
                <a16:creationId xmlns:a16="http://schemas.microsoft.com/office/drawing/2014/main" id="{6B3D08F9-5735-407E-9306-B5C0785EA195}"/>
              </a:ext>
            </a:extLst>
          </p:cNvPr>
          <p:cNvGrpSpPr/>
          <p:nvPr/>
        </p:nvGrpSpPr>
        <p:grpSpPr>
          <a:xfrm>
            <a:off x="1629737" y="2690151"/>
            <a:ext cx="5138704" cy="601968"/>
            <a:chOff x="1795588" y="1688594"/>
            <a:chExt cx="6408712" cy="707911"/>
          </a:xfrm>
          <a:solidFill>
            <a:schemeClr val="bg1"/>
          </a:solidFill>
        </p:grpSpPr>
        <p:sp>
          <p:nvSpPr>
            <p:cNvPr id="24" name="Rounded Rectangle 29">
              <a:extLst>
                <a:ext uri="{FF2B5EF4-FFF2-40B4-BE49-F238E27FC236}">
                  <a16:creationId xmlns:a16="http://schemas.microsoft.com/office/drawing/2014/main" id="{7F87BCD4-0ECB-47EA-BF04-B59AC3060EC9}"/>
                </a:ext>
              </a:extLst>
            </p:cNvPr>
            <p:cNvSpPr/>
            <p:nvPr/>
          </p:nvSpPr>
          <p:spPr>
            <a:xfrm>
              <a:off x="1795588" y="1688594"/>
              <a:ext cx="6408712" cy="707911"/>
            </a:xfrm>
            <a:prstGeom prst="roundRect">
              <a:avLst>
                <a:gd name="adj" fmla="val 10715"/>
              </a:avLst>
            </a:prstGeom>
            <a:solidFill>
              <a:schemeClr val="accent4"/>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Rounded Rectangle 16">
              <a:extLst>
                <a:ext uri="{FF2B5EF4-FFF2-40B4-BE49-F238E27FC236}">
                  <a16:creationId xmlns:a16="http://schemas.microsoft.com/office/drawing/2014/main" id="{882D162A-E2F1-437B-850F-601727C671A3}"/>
                </a:ext>
              </a:extLst>
            </p:cNvPr>
            <p:cNvSpPr/>
            <p:nvPr/>
          </p:nvSpPr>
          <p:spPr>
            <a:xfrm>
              <a:off x="7719981" y="1688594"/>
              <a:ext cx="484317" cy="600916"/>
            </a:xfrm>
            <a:custGeom>
              <a:avLst/>
              <a:gdLst/>
              <a:ahLst/>
              <a:cxnLst/>
              <a:rect l="l" t="t" r="r" b="b"/>
              <a:pathLst>
                <a:path w="484317" h="697391">
                  <a:moveTo>
                    <a:pt x="0" y="0"/>
                  </a:moveTo>
                  <a:lnTo>
                    <a:pt x="396286" y="0"/>
                  </a:lnTo>
                  <a:cubicBezTo>
                    <a:pt x="444904" y="0"/>
                    <a:pt x="484317" y="39413"/>
                    <a:pt x="484317" y="88031"/>
                  </a:cubicBezTo>
                  <a:lnTo>
                    <a:pt x="484317" y="697391"/>
                  </a:lnTo>
                  <a:close/>
                </a:path>
              </a:pathLst>
            </a:cu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TextBox 25">
            <a:extLst>
              <a:ext uri="{FF2B5EF4-FFF2-40B4-BE49-F238E27FC236}">
                <a16:creationId xmlns:a16="http://schemas.microsoft.com/office/drawing/2014/main" id="{A448E97D-36BF-4982-905D-CFFE09B8B8A5}"/>
              </a:ext>
            </a:extLst>
          </p:cNvPr>
          <p:cNvSpPr txBox="1"/>
          <p:nvPr/>
        </p:nvSpPr>
        <p:spPr>
          <a:xfrm>
            <a:off x="845735" y="2745653"/>
            <a:ext cx="594114" cy="461665"/>
          </a:xfrm>
          <a:prstGeom prst="rect">
            <a:avLst/>
          </a:prstGeom>
          <a:solidFill>
            <a:schemeClr val="accent4"/>
          </a:solidFill>
        </p:spPr>
        <p:txBody>
          <a:bodyPr wrap="square" rtlCol="0" anchor="ctr">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
        <p:nvSpPr>
          <p:cNvPr id="28" name="TextBox 10">
            <a:extLst>
              <a:ext uri="{FF2B5EF4-FFF2-40B4-BE49-F238E27FC236}">
                <a16:creationId xmlns:a16="http://schemas.microsoft.com/office/drawing/2014/main" id="{A8012FF7-A519-4189-B798-84C47141812B}"/>
              </a:ext>
            </a:extLst>
          </p:cNvPr>
          <p:cNvSpPr txBox="1"/>
          <p:nvPr/>
        </p:nvSpPr>
        <p:spPr bwMode="auto">
          <a:xfrm>
            <a:off x="1726950" y="2830346"/>
            <a:ext cx="475252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a:solidFill>
                  <a:schemeClr val="bg1"/>
                </a:solidFill>
                <a:cs typeface="Arial" pitchFamily="34" charset="0"/>
              </a:rPr>
              <a:t>Các mô hình và sơ đồ nghiệp vụ</a:t>
            </a:r>
            <a:endParaRPr lang="en-US" altLang="ko-KR" sz="1400" b="1" dirty="0">
              <a:solidFill>
                <a:schemeClr val="bg1"/>
              </a:solidFill>
              <a:cs typeface="Arial" pitchFamily="34" charset="0"/>
            </a:endParaRPr>
          </a:p>
        </p:txBody>
      </p:sp>
      <p:sp>
        <p:nvSpPr>
          <p:cNvPr id="30" name="Rectangle 29">
            <a:extLst>
              <a:ext uri="{FF2B5EF4-FFF2-40B4-BE49-F238E27FC236}">
                <a16:creationId xmlns:a16="http://schemas.microsoft.com/office/drawing/2014/main" id="{E5938B79-3DDA-4214-9C6A-A88CE34A845A}"/>
              </a:ext>
            </a:extLst>
          </p:cNvPr>
          <p:cNvSpPr/>
          <p:nvPr/>
        </p:nvSpPr>
        <p:spPr>
          <a:xfrm>
            <a:off x="852008" y="3463354"/>
            <a:ext cx="581569" cy="572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1" name="Group 30">
            <a:extLst>
              <a:ext uri="{FF2B5EF4-FFF2-40B4-BE49-F238E27FC236}">
                <a16:creationId xmlns:a16="http://schemas.microsoft.com/office/drawing/2014/main" id="{EDBE036D-7582-46C5-9374-63DE07028375}"/>
              </a:ext>
            </a:extLst>
          </p:cNvPr>
          <p:cNvGrpSpPr/>
          <p:nvPr/>
        </p:nvGrpSpPr>
        <p:grpSpPr>
          <a:xfrm>
            <a:off x="1629737" y="3463354"/>
            <a:ext cx="5138704" cy="601968"/>
            <a:chOff x="1795588" y="1688594"/>
            <a:chExt cx="6408712" cy="707911"/>
          </a:xfrm>
          <a:solidFill>
            <a:schemeClr val="bg1"/>
          </a:solidFill>
        </p:grpSpPr>
        <p:sp>
          <p:nvSpPr>
            <p:cNvPr id="32" name="Rounded Rectangle 37">
              <a:extLst>
                <a:ext uri="{FF2B5EF4-FFF2-40B4-BE49-F238E27FC236}">
                  <a16:creationId xmlns:a16="http://schemas.microsoft.com/office/drawing/2014/main" id="{82DD5A5E-754C-4179-A45F-403E703465E7}"/>
                </a:ext>
              </a:extLst>
            </p:cNvPr>
            <p:cNvSpPr/>
            <p:nvPr/>
          </p:nvSpPr>
          <p:spPr>
            <a:xfrm>
              <a:off x="1795588" y="1688594"/>
              <a:ext cx="6408712" cy="707911"/>
            </a:xfrm>
            <a:prstGeom prst="roundRect">
              <a:avLst>
                <a:gd name="adj" fmla="val 10715"/>
              </a:avLst>
            </a:prstGeom>
            <a:solidFill>
              <a:schemeClr val="accent5"/>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Rounded Rectangle 16">
              <a:extLst>
                <a:ext uri="{FF2B5EF4-FFF2-40B4-BE49-F238E27FC236}">
                  <a16:creationId xmlns:a16="http://schemas.microsoft.com/office/drawing/2014/main" id="{6F1B5387-9A5D-4338-BED3-501ADC8EA45E}"/>
                </a:ext>
              </a:extLst>
            </p:cNvPr>
            <p:cNvSpPr/>
            <p:nvPr/>
          </p:nvSpPr>
          <p:spPr>
            <a:xfrm>
              <a:off x="7719981" y="1688594"/>
              <a:ext cx="484317" cy="600916"/>
            </a:xfrm>
            <a:custGeom>
              <a:avLst/>
              <a:gdLst/>
              <a:ahLst/>
              <a:cxnLst/>
              <a:rect l="l" t="t" r="r" b="b"/>
              <a:pathLst>
                <a:path w="484317" h="697391">
                  <a:moveTo>
                    <a:pt x="0" y="0"/>
                  </a:moveTo>
                  <a:lnTo>
                    <a:pt x="396286" y="0"/>
                  </a:lnTo>
                  <a:cubicBezTo>
                    <a:pt x="444904" y="0"/>
                    <a:pt x="484317" y="39413"/>
                    <a:pt x="484317" y="88031"/>
                  </a:cubicBezTo>
                  <a:lnTo>
                    <a:pt x="484317" y="697391"/>
                  </a:lnTo>
                  <a:close/>
                </a:path>
              </a:pathLst>
            </a:cu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TextBox 33">
            <a:extLst>
              <a:ext uri="{FF2B5EF4-FFF2-40B4-BE49-F238E27FC236}">
                <a16:creationId xmlns:a16="http://schemas.microsoft.com/office/drawing/2014/main" id="{EB7CDFD2-FA1E-441A-9447-420BA0CBB615}"/>
              </a:ext>
            </a:extLst>
          </p:cNvPr>
          <p:cNvSpPr txBox="1"/>
          <p:nvPr/>
        </p:nvSpPr>
        <p:spPr>
          <a:xfrm>
            <a:off x="845735" y="3518856"/>
            <a:ext cx="594114" cy="461665"/>
          </a:xfrm>
          <a:prstGeom prst="rect">
            <a:avLst/>
          </a:prstGeom>
          <a:noFill/>
        </p:spPr>
        <p:txBody>
          <a:bodyPr wrap="square" rtlCol="0" anchor="ctr">
            <a:spAutoFit/>
          </a:bodyPr>
          <a:lstStyle/>
          <a:p>
            <a:pPr algn="ctr"/>
            <a:r>
              <a:rPr lang="en-US" altLang="ko-KR" sz="2400" b="1" dirty="0">
                <a:solidFill>
                  <a:schemeClr val="accent5"/>
                </a:solidFill>
                <a:cs typeface="Arial" pitchFamily="34" charset="0"/>
              </a:rPr>
              <a:t>04</a:t>
            </a:r>
            <a:endParaRPr lang="ko-KR" altLang="en-US" sz="2400" b="1" dirty="0">
              <a:solidFill>
                <a:schemeClr val="accent5"/>
              </a:solidFill>
              <a:cs typeface="Arial" pitchFamily="34" charset="0"/>
            </a:endParaRPr>
          </a:p>
        </p:txBody>
      </p:sp>
      <p:sp>
        <p:nvSpPr>
          <p:cNvPr id="36" name="TextBox 10">
            <a:extLst>
              <a:ext uri="{FF2B5EF4-FFF2-40B4-BE49-F238E27FC236}">
                <a16:creationId xmlns:a16="http://schemas.microsoft.com/office/drawing/2014/main" id="{25C317DF-E590-417C-A64F-03FB45548D5F}"/>
              </a:ext>
            </a:extLst>
          </p:cNvPr>
          <p:cNvSpPr txBox="1"/>
          <p:nvPr/>
        </p:nvSpPr>
        <p:spPr bwMode="auto">
          <a:xfrm>
            <a:off x="1726950" y="3610449"/>
            <a:ext cx="475252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a:solidFill>
                  <a:schemeClr val="bg1"/>
                </a:solidFill>
                <a:cs typeface="Arial" pitchFamily="34" charset="0"/>
              </a:rPr>
              <a:t>Cơ sở dữ liệu, thiết kế giao diện.</a:t>
            </a:r>
            <a:endParaRPr lang="en-US" altLang="ko-KR" sz="1400" b="1" dirty="0">
              <a:solidFill>
                <a:schemeClr val="bg1"/>
              </a:solidFill>
              <a:cs typeface="Arial" pitchFamily="34" charset="0"/>
            </a:endParaRPr>
          </a:p>
        </p:txBody>
      </p:sp>
      <p:sp>
        <p:nvSpPr>
          <p:cNvPr id="38" name="Rectangle 37">
            <a:extLst>
              <a:ext uri="{FF2B5EF4-FFF2-40B4-BE49-F238E27FC236}">
                <a16:creationId xmlns:a16="http://schemas.microsoft.com/office/drawing/2014/main" id="{12936D57-7750-4E6E-B1D3-87A7A1620BC2}"/>
              </a:ext>
            </a:extLst>
          </p:cNvPr>
          <p:cNvSpPr/>
          <p:nvPr/>
        </p:nvSpPr>
        <p:spPr>
          <a:xfrm>
            <a:off x="852008" y="4236558"/>
            <a:ext cx="581569" cy="572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9" name="Group 38">
            <a:extLst>
              <a:ext uri="{FF2B5EF4-FFF2-40B4-BE49-F238E27FC236}">
                <a16:creationId xmlns:a16="http://schemas.microsoft.com/office/drawing/2014/main" id="{6B9BC449-2BDC-49ED-A317-361AB9AA6A55}"/>
              </a:ext>
            </a:extLst>
          </p:cNvPr>
          <p:cNvGrpSpPr/>
          <p:nvPr/>
        </p:nvGrpSpPr>
        <p:grpSpPr>
          <a:xfrm>
            <a:off x="1629737" y="4236558"/>
            <a:ext cx="5138704" cy="601968"/>
            <a:chOff x="1795588" y="1688594"/>
            <a:chExt cx="6408712" cy="707911"/>
          </a:xfrm>
          <a:solidFill>
            <a:schemeClr val="bg1"/>
          </a:solidFill>
        </p:grpSpPr>
        <p:sp>
          <p:nvSpPr>
            <p:cNvPr id="40" name="Rounded Rectangle 45">
              <a:extLst>
                <a:ext uri="{FF2B5EF4-FFF2-40B4-BE49-F238E27FC236}">
                  <a16:creationId xmlns:a16="http://schemas.microsoft.com/office/drawing/2014/main" id="{7CD7EE74-789C-48B0-BB52-AE19106A2628}"/>
                </a:ext>
              </a:extLst>
            </p:cNvPr>
            <p:cNvSpPr/>
            <p:nvPr/>
          </p:nvSpPr>
          <p:spPr>
            <a:xfrm>
              <a:off x="1795588" y="1688594"/>
              <a:ext cx="6408712" cy="707911"/>
            </a:xfrm>
            <a:prstGeom prst="roundRect">
              <a:avLst>
                <a:gd name="adj" fmla="val 10715"/>
              </a:avLst>
            </a:prstGeom>
            <a:solidFill>
              <a:schemeClr val="accent6"/>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ounded Rectangle 16">
              <a:extLst>
                <a:ext uri="{FF2B5EF4-FFF2-40B4-BE49-F238E27FC236}">
                  <a16:creationId xmlns:a16="http://schemas.microsoft.com/office/drawing/2014/main" id="{ED4E9BFE-8E7D-4B74-B4C0-97F5FEB55870}"/>
                </a:ext>
              </a:extLst>
            </p:cNvPr>
            <p:cNvSpPr/>
            <p:nvPr/>
          </p:nvSpPr>
          <p:spPr>
            <a:xfrm>
              <a:off x="7719981" y="1688594"/>
              <a:ext cx="484317" cy="600916"/>
            </a:xfrm>
            <a:custGeom>
              <a:avLst/>
              <a:gdLst/>
              <a:ahLst/>
              <a:cxnLst/>
              <a:rect l="l" t="t" r="r" b="b"/>
              <a:pathLst>
                <a:path w="484317" h="697391">
                  <a:moveTo>
                    <a:pt x="0" y="0"/>
                  </a:moveTo>
                  <a:lnTo>
                    <a:pt x="396286" y="0"/>
                  </a:lnTo>
                  <a:cubicBezTo>
                    <a:pt x="444904" y="0"/>
                    <a:pt x="484317" y="39413"/>
                    <a:pt x="484317" y="88031"/>
                  </a:cubicBezTo>
                  <a:lnTo>
                    <a:pt x="484317" y="697391"/>
                  </a:lnTo>
                  <a:close/>
                </a:path>
              </a:pathLst>
            </a:cu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2" name="TextBox 41">
            <a:extLst>
              <a:ext uri="{FF2B5EF4-FFF2-40B4-BE49-F238E27FC236}">
                <a16:creationId xmlns:a16="http://schemas.microsoft.com/office/drawing/2014/main" id="{FE819FC3-63FF-49A0-A3DA-81FE304C51FC}"/>
              </a:ext>
            </a:extLst>
          </p:cNvPr>
          <p:cNvSpPr txBox="1"/>
          <p:nvPr/>
        </p:nvSpPr>
        <p:spPr>
          <a:xfrm>
            <a:off x="845735" y="4292060"/>
            <a:ext cx="594114" cy="461665"/>
          </a:xfrm>
          <a:prstGeom prst="rect">
            <a:avLst/>
          </a:prstGeom>
          <a:noFill/>
        </p:spPr>
        <p:txBody>
          <a:bodyPr wrap="square" rtlCol="0" anchor="ctr">
            <a:spAutoFit/>
          </a:bodyPr>
          <a:lstStyle/>
          <a:p>
            <a:pPr algn="ctr"/>
            <a:r>
              <a:rPr lang="en-US" altLang="ko-KR" sz="2400" b="1" dirty="0">
                <a:solidFill>
                  <a:schemeClr val="accent6"/>
                </a:solidFill>
                <a:cs typeface="Arial" pitchFamily="34" charset="0"/>
              </a:rPr>
              <a:t>05</a:t>
            </a:r>
            <a:endParaRPr lang="ko-KR" altLang="en-US" sz="2400" b="1" dirty="0">
              <a:solidFill>
                <a:schemeClr val="accent6"/>
              </a:solidFill>
              <a:cs typeface="Arial" pitchFamily="34" charset="0"/>
            </a:endParaRPr>
          </a:p>
        </p:txBody>
      </p:sp>
      <p:grpSp>
        <p:nvGrpSpPr>
          <p:cNvPr id="43" name="Group 42">
            <a:extLst>
              <a:ext uri="{FF2B5EF4-FFF2-40B4-BE49-F238E27FC236}">
                <a16:creationId xmlns:a16="http://schemas.microsoft.com/office/drawing/2014/main" id="{25D227BD-F486-4EF2-B5B0-5DEB61132F25}"/>
              </a:ext>
            </a:extLst>
          </p:cNvPr>
          <p:cNvGrpSpPr/>
          <p:nvPr/>
        </p:nvGrpSpPr>
        <p:grpSpPr>
          <a:xfrm>
            <a:off x="1821741" y="4374994"/>
            <a:ext cx="4752528" cy="509023"/>
            <a:chOff x="2175371" y="1762964"/>
            <a:chExt cx="5040560" cy="590745"/>
          </a:xfrm>
        </p:grpSpPr>
        <p:sp>
          <p:nvSpPr>
            <p:cNvPr id="44" name="TextBox 10">
              <a:extLst>
                <a:ext uri="{FF2B5EF4-FFF2-40B4-BE49-F238E27FC236}">
                  <a16:creationId xmlns:a16="http://schemas.microsoft.com/office/drawing/2014/main" id="{F7F8055B-70CA-424C-A649-AA06F20F5FE3}"/>
                </a:ext>
              </a:extLst>
            </p:cNvPr>
            <p:cNvSpPr txBox="1"/>
            <p:nvPr/>
          </p:nvSpPr>
          <p:spPr bwMode="auto">
            <a:xfrm>
              <a:off x="2175371" y="1762964"/>
              <a:ext cx="5040560" cy="35719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a:solidFill>
                    <a:schemeClr val="bg1"/>
                  </a:solidFill>
                  <a:cs typeface="Arial" pitchFamily="34" charset="0"/>
                </a:rPr>
                <a:t>Demo chương trình</a:t>
              </a:r>
              <a:endParaRPr lang="en-US" altLang="ko-KR" sz="1400" b="1" dirty="0">
                <a:solidFill>
                  <a:schemeClr val="bg1"/>
                </a:solidFill>
                <a:cs typeface="Arial" pitchFamily="34" charset="0"/>
              </a:endParaRPr>
            </a:p>
          </p:txBody>
        </p:sp>
        <p:sp>
          <p:nvSpPr>
            <p:cNvPr id="45" name="TextBox 12">
              <a:extLst>
                <a:ext uri="{FF2B5EF4-FFF2-40B4-BE49-F238E27FC236}">
                  <a16:creationId xmlns:a16="http://schemas.microsoft.com/office/drawing/2014/main" id="{A036E954-CCF4-47E4-BD95-E419A4F16B75}"/>
                </a:ext>
              </a:extLst>
            </p:cNvPr>
            <p:cNvSpPr txBox="1"/>
            <p:nvPr/>
          </p:nvSpPr>
          <p:spPr bwMode="auto">
            <a:xfrm>
              <a:off x="2175371" y="2032239"/>
              <a:ext cx="5040560" cy="32147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endParaRPr lang="ko-KR" altLang="en-US" sz="1200" dirty="0">
                <a:solidFill>
                  <a:schemeClr val="bg1"/>
                </a:solidFill>
                <a:cs typeface="Arial" pitchFamily="34" charset="0"/>
              </a:endParaRPr>
            </a:p>
          </p:txBody>
        </p:sp>
      </p:grpSp>
    </p:spTree>
    <p:extLst>
      <p:ext uri="{BB962C8B-B14F-4D97-AF65-F5344CB8AC3E}">
        <p14:creationId xmlns:p14="http://schemas.microsoft.com/office/powerpoint/2010/main" val="10920792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ppt_x"/>
                                          </p:val>
                                        </p:tav>
                                        <p:tav tm="100000">
                                          <p:val>
                                            <p:strVal val="#ppt_x"/>
                                          </p:val>
                                        </p:tav>
                                      </p:tavLst>
                                    </p:anim>
                                    <p:anim calcmode="lin" valueType="num">
                                      <p:cBhvr additive="base">
                                        <p:cTn id="35" dur="500" fill="hold"/>
                                        <p:tgtEl>
                                          <p:spTgt spid="14"/>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fill="hold"/>
                                        <p:tgtEl>
                                          <p:spTgt spid="20"/>
                                        </p:tgtEl>
                                        <p:attrNameLst>
                                          <p:attrName>ppt_x</p:attrName>
                                        </p:attrNameLst>
                                      </p:cBhvr>
                                      <p:tavLst>
                                        <p:tav tm="0">
                                          <p:val>
                                            <p:strVal val="#ppt_x"/>
                                          </p:val>
                                        </p:tav>
                                        <p:tav tm="100000">
                                          <p:val>
                                            <p:strVal val="#ppt_x"/>
                                          </p:val>
                                        </p:tav>
                                      </p:tavLst>
                                    </p:anim>
                                    <p:anim calcmode="lin" valueType="num">
                                      <p:cBhvr additive="base">
                                        <p:cTn id="39" dur="500" fill="hold"/>
                                        <p:tgtEl>
                                          <p:spTgt spid="20"/>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ppt_x"/>
                                          </p:val>
                                        </p:tav>
                                        <p:tav tm="100000">
                                          <p:val>
                                            <p:strVal val="#ppt_x"/>
                                          </p:val>
                                        </p:tav>
                                      </p:tavLst>
                                    </p:anim>
                                    <p:anim calcmode="lin" valueType="num">
                                      <p:cBhvr additive="base">
                                        <p:cTn id="4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500" fill="hold"/>
                                        <p:tgtEl>
                                          <p:spTgt spid="22"/>
                                        </p:tgtEl>
                                        <p:attrNameLst>
                                          <p:attrName>ppt_x</p:attrName>
                                        </p:attrNameLst>
                                      </p:cBhvr>
                                      <p:tavLst>
                                        <p:tav tm="0">
                                          <p:val>
                                            <p:strVal val="#ppt_x"/>
                                          </p:val>
                                        </p:tav>
                                        <p:tav tm="100000">
                                          <p:val>
                                            <p:strVal val="#ppt_x"/>
                                          </p:val>
                                        </p:tav>
                                      </p:tavLst>
                                    </p:anim>
                                    <p:anim calcmode="lin" valueType="num">
                                      <p:cBhvr additive="base">
                                        <p:cTn id="49" dur="500" fill="hold"/>
                                        <p:tgtEl>
                                          <p:spTgt spid="22"/>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fill="hold"/>
                                        <p:tgtEl>
                                          <p:spTgt spid="26"/>
                                        </p:tgtEl>
                                        <p:attrNameLst>
                                          <p:attrName>ppt_x</p:attrName>
                                        </p:attrNameLst>
                                      </p:cBhvr>
                                      <p:tavLst>
                                        <p:tav tm="0">
                                          <p:val>
                                            <p:strVal val="#ppt_x"/>
                                          </p:val>
                                        </p:tav>
                                        <p:tav tm="100000">
                                          <p:val>
                                            <p:strVal val="#ppt_x"/>
                                          </p:val>
                                        </p:tav>
                                      </p:tavLst>
                                    </p:anim>
                                    <p:anim calcmode="lin" valueType="num">
                                      <p:cBhvr additive="base">
                                        <p:cTn id="53" dur="500" fill="hold"/>
                                        <p:tgtEl>
                                          <p:spTgt spid="26"/>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additive="base">
                                        <p:cTn id="56" dur="500" fill="hold"/>
                                        <p:tgtEl>
                                          <p:spTgt spid="23"/>
                                        </p:tgtEl>
                                        <p:attrNameLst>
                                          <p:attrName>ppt_x</p:attrName>
                                        </p:attrNameLst>
                                      </p:cBhvr>
                                      <p:tavLst>
                                        <p:tav tm="0">
                                          <p:val>
                                            <p:strVal val="#ppt_x"/>
                                          </p:val>
                                        </p:tav>
                                        <p:tav tm="100000">
                                          <p:val>
                                            <p:strVal val="#ppt_x"/>
                                          </p:val>
                                        </p:tav>
                                      </p:tavLst>
                                    </p:anim>
                                    <p:anim calcmode="lin" valueType="num">
                                      <p:cBhvr additive="base">
                                        <p:cTn id="57" dur="500" fill="hold"/>
                                        <p:tgtEl>
                                          <p:spTgt spid="23"/>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additive="base">
                                        <p:cTn id="60" dur="500" fill="hold"/>
                                        <p:tgtEl>
                                          <p:spTgt spid="28"/>
                                        </p:tgtEl>
                                        <p:attrNameLst>
                                          <p:attrName>ppt_x</p:attrName>
                                        </p:attrNameLst>
                                      </p:cBhvr>
                                      <p:tavLst>
                                        <p:tav tm="0">
                                          <p:val>
                                            <p:strVal val="#ppt_x"/>
                                          </p:val>
                                        </p:tav>
                                        <p:tav tm="100000">
                                          <p:val>
                                            <p:strVal val="#ppt_x"/>
                                          </p:val>
                                        </p:tav>
                                      </p:tavLst>
                                    </p:anim>
                                    <p:anim calcmode="lin" valueType="num">
                                      <p:cBhvr additive="base">
                                        <p:cTn id="6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 calcmode="lin" valueType="num">
                                      <p:cBhvr additive="base">
                                        <p:cTn id="66" dur="500" fill="hold"/>
                                        <p:tgtEl>
                                          <p:spTgt spid="34"/>
                                        </p:tgtEl>
                                        <p:attrNameLst>
                                          <p:attrName>ppt_x</p:attrName>
                                        </p:attrNameLst>
                                      </p:cBhvr>
                                      <p:tavLst>
                                        <p:tav tm="0">
                                          <p:val>
                                            <p:strVal val="#ppt_x"/>
                                          </p:val>
                                        </p:tav>
                                        <p:tav tm="100000">
                                          <p:val>
                                            <p:strVal val="#ppt_x"/>
                                          </p:val>
                                        </p:tav>
                                      </p:tavLst>
                                    </p:anim>
                                    <p:anim calcmode="lin" valueType="num">
                                      <p:cBhvr additive="base">
                                        <p:cTn id="67" dur="500" fill="hold"/>
                                        <p:tgtEl>
                                          <p:spTgt spid="34"/>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 calcmode="lin" valueType="num">
                                      <p:cBhvr additive="base">
                                        <p:cTn id="70" dur="500" fill="hold"/>
                                        <p:tgtEl>
                                          <p:spTgt spid="30"/>
                                        </p:tgtEl>
                                        <p:attrNameLst>
                                          <p:attrName>ppt_x</p:attrName>
                                        </p:attrNameLst>
                                      </p:cBhvr>
                                      <p:tavLst>
                                        <p:tav tm="0">
                                          <p:val>
                                            <p:strVal val="#ppt_x"/>
                                          </p:val>
                                        </p:tav>
                                        <p:tav tm="100000">
                                          <p:val>
                                            <p:strVal val="#ppt_x"/>
                                          </p:val>
                                        </p:tav>
                                      </p:tavLst>
                                    </p:anim>
                                    <p:anim calcmode="lin" valueType="num">
                                      <p:cBhvr additive="base">
                                        <p:cTn id="71" dur="500" fill="hold"/>
                                        <p:tgtEl>
                                          <p:spTgt spid="30"/>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36"/>
                                        </p:tgtEl>
                                        <p:attrNameLst>
                                          <p:attrName>style.visibility</p:attrName>
                                        </p:attrNameLst>
                                      </p:cBhvr>
                                      <p:to>
                                        <p:strVal val="visible"/>
                                      </p:to>
                                    </p:set>
                                    <p:anim calcmode="lin" valueType="num">
                                      <p:cBhvr additive="base">
                                        <p:cTn id="74" dur="500" fill="hold"/>
                                        <p:tgtEl>
                                          <p:spTgt spid="36"/>
                                        </p:tgtEl>
                                        <p:attrNameLst>
                                          <p:attrName>ppt_x</p:attrName>
                                        </p:attrNameLst>
                                      </p:cBhvr>
                                      <p:tavLst>
                                        <p:tav tm="0">
                                          <p:val>
                                            <p:strVal val="#ppt_x"/>
                                          </p:val>
                                        </p:tav>
                                        <p:tav tm="100000">
                                          <p:val>
                                            <p:strVal val="#ppt_x"/>
                                          </p:val>
                                        </p:tav>
                                      </p:tavLst>
                                    </p:anim>
                                    <p:anim calcmode="lin" valueType="num">
                                      <p:cBhvr additive="base">
                                        <p:cTn id="75" dur="500" fill="hold"/>
                                        <p:tgtEl>
                                          <p:spTgt spid="36"/>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31"/>
                                        </p:tgtEl>
                                        <p:attrNameLst>
                                          <p:attrName>style.visibility</p:attrName>
                                        </p:attrNameLst>
                                      </p:cBhvr>
                                      <p:to>
                                        <p:strVal val="visible"/>
                                      </p:to>
                                    </p:set>
                                    <p:anim calcmode="lin" valueType="num">
                                      <p:cBhvr additive="base">
                                        <p:cTn id="78" dur="500" fill="hold"/>
                                        <p:tgtEl>
                                          <p:spTgt spid="31"/>
                                        </p:tgtEl>
                                        <p:attrNameLst>
                                          <p:attrName>ppt_x</p:attrName>
                                        </p:attrNameLst>
                                      </p:cBhvr>
                                      <p:tavLst>
                                        <p:tav tm="0">
                                          <p:val>
                                            <p:strVal val="#ppt_x"/>
                                          </p:val>
                                        </p:tav>
                                        <p:tav tm="100000">
                                          <p:val>
                                            <p:strVal val="#ppt_x"/>
                                          </p:val>
                                        </p:tav>
                                      </p:tavLst>
                                    </p:anim>
                                    <p:anim calcmode="lin" valueType="num">
                                      <p:cBhvr additive="base">
                                        <p:cTn id="7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38"/>
                                        </p:tgtEl>
                                        <p:attrNameLst>
                                          <p:attrName>style.visibility</p:attrName>
                                        </p:attrNameLst>
                                      </p:cBhvr>
                                      <p:to>
                                        <p:strVal val="visible"/>
                                      </p:to>
                                    </p:set>
                                    <p:anim calcmode="lin" valueType="num">
                                      <p:cBhvr additive="base">
                                        <p:cTn id="84" dur="500" fill="hold"/>
                                        <p:tgtEl>
                                          <p:spTgt spid="38"/>
                                        </p:tgtEl>
                                        <p:attrNameLst>
                                          <p:attrName>ppt_x</p:attrName>
                                        </p:attrNameLst>
                                      </p:cBhvr>
                                      <p:tavLst>
                                        <p:tav tm="0">
                                          <p:val>
                                            <p:strVal val="#ppt_x"/>
                                          </p:val>
                                        </p:tav>
                                        <p:tav tm="100000">
                                          <p:val>
                                            <p:strVal val="#ppt_x"/>
                                          </p:val>
                                        </p:tav>
                                      </p:tavLst>
                                    </p:anim>
                                    <p:anim calcmode="lin" valueType="num">
                                      <p:cBhvr additive="base">
                                        <p:cTn id="85" dur="500" fill="hold"/>
                                        <p:tgtEl>
                                          <p:spTgt spid="38"/>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42"/>
                                        </p:tgtEl>
                                        <p:attrNameLst>
                                          <p:attrName>style.visibility</p:attrName>
                                        </p:attrNameLst>
                                      </p:cBhvr>
                                      <p:to>
                                        <p:strVal val="visible"/>
                                      </p:to>
                                    </p:set>
                                    <p:anim calcmode="lin" valueType="num">
                                      <p:cBhvr additive="base">
                                        <p:cTn id="88" dur="500" fill="hold"/>
                                        <p:tgtEl>
                                          <p:spTgt spid="42"/>
                                        </p:tgtEl>
                                        <p:attrNameLst>
                                          <p:attrName>ppt_x</p:attrName>
                                        </p:attrNameLst>
                                      </p:cBhvr>
                                      <p:tavLst>
                                        <p:tav tm="0">
                                          <p:val>
                                            <p:strVal val="#ppt_x"/>
                                          </p:val>
                                        </p:tav>
                                        <p:tav tm="100000">
                                          <p:val>
                                            <p:strVal val="#ppt_x"/>
                                          </p:val>
                                        </p:tav>
                                      </p:tavLst>
                                    </p:anim>
                                    <p:anim calcmode="lin" valueType="num">
                                      <p:cBhvr additive="base">
                                        <p:cTn id="89" dur="500" fill="hold"/>
                                        <p:tgtEl>
                                          <p:spTgt spid="42"/>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43"/>
                                        </p:tgtEl>
                                        <p:attrNameLst>
                                          <p:attrName>style.visibility</p:attrName>
                                        </p:attrNameLst>
                                      </p:cBhvr>
                                      <p:to>
                                        <p:strVal val="visible"/>
                                      </p:to>
                                    </p:set>
                                    <p:anim calcmode="lin" valueType="num">
                                      <p:cBhvr additive="base">
                                        <p:cTn id="92" dur="500" fill="hold"/>
                                        <p:tgtEl>
                                          <p:spTgt spid="43"/>
                                        </p:tgtEl>
                                        <p:attrNameLst>
                                          <p:attrName>ppt_x</p:attrName>
                                        </p:attrNameLst>
                                      </p:cBhvr>
                                      <p:tavLst>
                                        <p:tav tm="0">
                                          <p:val>
                                            <p:strVal val="#ppt_x"/>
                                          </p:val>
                                        </p:tav>
                                        <p:tav tm="100000">
                                          <p:val>
                                            <p:strVal val="#ppt_x"/>
                                          </p:val>
                                        </p:tav>
                                      </p:tavLst>
                                    </p:anim>
                                    <p:anim calcmode="lin" valueType="num">
                                      <p:cBhvr additive="base">
                                        <p:cTn id="93" dur="500" fill="hold"/>
                                        <p:tgtEl>
                                          <p:spTgt spid="43"/>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39"/>
                                        </p:tgtEl>
                                        <p:attrNameLst>
                                          <p:attrName>style.visibility</p:attrName>
                                        </p:attrNameLst>
                                      </p:cBhvr>
                                      <p:to>
                                        <p:strVal val="visible"/>
                                      </p:to>
                                    </p:set>
                                    <p:anim calcmode="lin" valueType="num">
                                      <p:cBhvr additive="base">
                                        <p:cTn id="96" dur="500" fill="hold"/>
                                        <p:tgtEl>
                                          <p:spTgt spid="39"/>
                                        </p:tgtEl>
                                        <p:attrNameLst>
                                          <p:attrName>ppt_x</p:attrName>
                                        </p:attrNameLst>
                                      </p:cBhvr>
                                      <p:tavLst>
                                        <p:tav tm="0">
                                          <p:val>
                                            <p:strVal val="#ppt_x"/>
                                          </p:val>
                                        </p:tav>
                                        <p:tav tm="100000">
                                          <p:val>
                                            <p:strVal val="#ppt_x"/>
                                          </p:val>
                                        </p:tav>
                                      </p:tavLst>
                                    </p:anim>
                                    <p:anim calcmode="lin" valueType="num">
                                      <p:cBhvr additive="base">
                                        <p:cTn id="97"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9" grpId="0"/>
      <p:bldP spid="11" grpId="0"/>
      <p:bldP spid="14" grpId="0" animBg="1"/>
      <p:bldP spid="18" grpId="0"/>
      <p:bldP spid="20" grpId="0"/>
      <p:bldP spid="22" grpId="0" animBg="1"/>
      <p:bldP spid="26" grpId="0" animBg="1"/>
      <p:bldP spid="28" grpId="0"/>
      <p:bldP spid="30" grpId="0" animBg="1"/>
      <p:bldP spid="34" grpId="0"/>
      <p:bldP spid="36" grpId="0"/>
      <p:bldP spid="38" grpId="0" animBg="1"/>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8C29-7E44-49E2-A3BE-6CC97588E26B}"/>
              </a:ext>
            </a:extLst>
          </p:cNvPr>
          <p:cNvSpPr>
            <a:spLocks noGrp="1"/>
          </p:cNvSpPr>
          <p:nvPr>
            <p:ph type="title"/>
          </p:nvPr>
        </p:nvSpPr>
        <p:spPr>
          <a:xfrm>
            <a:off x="1163784" y="473725"/>
            <a:ext cx="6140399" cy="643190"/>
          </a:xfrm>
        </p:spPr>
        <p:txBody>
          <a:bodyPr/>
          <a:lstStyle/>
          <a:p>
            <a:pPr algn="ctr"/>
            <a:r>
              <a:rPr lang="en" sz="3200">
                <a:latin typeface="+mj-lt"/>
              </a:rPr>
              <a:t>GIỚI THIỆU ĐỀ TÀI</a:t>
            </a:r>
            <a:endParaRPr lang="en-US" sz="3200"/>
          </a:p>
        </p:txBody>
      </p:sp>
      <p:sp>
        <p:nvSpPr>
          <p:cNvPr id="5" name="Shape 365">
            <a:extLst>
              <a:ext uri="{FF2B5EF4-FFF2-40B4-BE49-F238E27FC236}">
                <a16:creationId xmlns:a16="http://schemas.microsoft.com/office/drawing/2014/main" id="{24C81232-1D07-4635-8611-15767B32CED1}"/>
              </a:ext>
            </a:extLst>
          </p:cNvPr>
          <p:cNvSpPr/>
          <p:nvPr/>
        </p:nvSpPr>
        <p:spPr>
          <a:xfrm>
            <a:off x="2575977" y="1891207"/>
            <a:ext cx="3855147" cy="3001275"/>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Quattrocento Sans"/>
              <a:ea typeface="Quattrocento Sans"/>
              <a:cs typeface="Quattrocento Sans"/>
              <a:sym typeface="Quattrocento Sans"/>
            </a:endParaRPr>
          </a:p>
        </p:txBody>
      </p:sp>
      <p:pic>
        <p:nvPicPr>
          <p:cNvPr id="8" name="Picture 7">
            <a:extLst>
              <a:ext uri="{FF2B5EF4-FFF2-40B4-BE49-F238E27FC236}">
                <a16:creationId xmlns:a16="http://schemas.microsoft.com/office/drawing/2014/main" id="{CABACF06-77EA-4831-BB17-911EA558450E}"/>
              </a:ext>
            </a:extLst>
          </p:cNvPr>
          <p:cNvPicPr>
            <a:picLocks noChangeAspect="1"/>
          </p:cNvPicPr>
          <p:nvPr/>
        </p:nvPicPr>
        <p:blipFill>
          <a:blip r:embed="rId2"/>
          <a:stretch>
            <a:fillRect/>
          </a:stretch>
        </p:blipFill>
        <p:spPr>
          <a:xfrm>
            <a:off x="2748316" y="2065692"/>
            <a:ext cx="3466521" cy="2213568"/>
          </a:xfrm>
          <a:prstGeom prst="rect">
            <a:avLst/>
          </a:prstGeom>
        </p:spPr>
      </p:pic>
      <p:sp>
        <p:nvSpPr>
          <p:cNvPr id="9" name="TextBox 8">
            <a:extLst>
              <a:ext uri="{FF2B5EF4-FFF2-40B4-BE49-F238E27FC236}">
                <a16:creationId xmlns:a16="http://schemas.microsoft.com/office/drawing/2014/main" id="{8F3FB113-DB5F-4A76-BF4E-7FE2540526F3}"/>
              </a:ext>
            </a:extLst>
          </p:cNvPr>
          <p:cNvSpPr txBox="1"/>
          <p:nvPr/>
        </p:nvSpPr>
        <p:spPr>
          <a:xfrm>
            <a:off x="1597446" y="1183537"/>
            <a:ext cx="5706737" cy="461665"/>
          </a:xfrm>
          <a:prstGeom prst="rect">
            <a:avLst/>
          </a:prstGeom>
          <a:noFill/>
        </p:spPr>
        <p:txBody>
          <a:bodyPr wrap="square" rtlCol="0" anchor="ctr">
            <a:spAutoFit/>
          </a:bodyPr>
          <a:lstStyle/>
          <a:p>
            <a:pPr algn="ctr"/>
            <a:r>
              <a:rPr lang="en-US" sz="2400">
                <a:solidFill>
                  <a:srgbClr val="FF0000"/>
                </a:solidFill>
              </a:rPr>
              <a:t>WEBSITE DU LỊCH</a:t>
            </a:r>
          </a:p>
        </p:txBody>
      </p:sp>
      <p:sp>
        <p:nvSpPr>
          <p:cNvPr id="10" name="Rectangle 9">
            <a:extLst>
              <a:ext uri="{FF2B5EF4-FFF2-40B4-BE49-F238E27FC236}">
                <a16:creationId xmlns:a16="http://schemas.microsoft.com/office/drawing/2014/main" id="{0F396D94-E84E-4CBF-B7FB-52C84A6491A4}"/>
              </a:ext>
            </a:extLst>
          </p:cNvPr>
          <p:cNvSpPr/>
          <p:nvPr/>
        </p:nvSpPr>
        <p:spPr>
          <a:xfrm>
            <a:off x="483785" y="418223"/>
            <a:ext cx="581569" cy="5726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 name="TextBox 10">
            <a:extLst>
              <a:ext uri="{FF2B5EF4-FFF2-40B4-BE49-F238E27FC236}">
                <a16:creationId xmlns:a16="http://schemas.microsoft.com/office/drawing/2014/main" id="{5D574130-C5D7-4E56-8558-7E1BEDD21D7E}"/>
              </a:ext>
            </a:extLst>
          </p:cNvPr>
          <p:cNvSpPr txBox="1"/>
          <p:nvPr/>
        </p:nvSpPr>
        <p:spPr>
          <a:xfrm>
            <a:off x="483785" y="473725"/>
            <a:ext cx="59411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spTree>
    <p:extLst>
      <p:ext uri="{BB962C8B-B14F-4D97-AF65-F5344CB8AC3E}">
        <p14:creationId xmlns:p14="http://schemas.microsoft.com/office/powerpoint/2010/main" val="101465280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1000"/>
                                        <p:tgtEl>
                                          <p:spTgt spid="1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1000"/>
                                        <p:tgtEl>
                                          <p:spTgt spid="10"/>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1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9" grpId="0"/>
      <p:bldP spid="10"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826200" y="334875"/>
            <a:ext cx="6648450" cy="826499"/>
          </a:xfrm>
          <a:prstGeom prst="rect">
            <a:avLst/>
          </a:prstGeom>
        </p:spPr>
        <p:txBody>
          <a:bodyPr lIns="91425" tIns="91425" rIns="91425" bIns="91425" anchor="b" anchorCtr="0">
            <a:noAutofit/>
          </a:bodyPr>
          <a:lstStyle/>
          <a:p>
            <a:pPr lvl="0" algn="ctr" rtl="0">
              <a:spcBef>
                <a:spcPts val="0"/>
              </a:spcBef>
              <a:buNone/>
            </a:pPr>
            <a:r>
              <a:rPr lang="en" sz="3200">
                <a:latin typeface="+mj-lt"/>
              </a:rPr>
              <a:t>NGÔN NGỮ LẬP TRÌNH</a:t>
            </a:r>
          </a:p>
        </p:txBody>
      </p:sp>
      <p:sp>
        <p:nvSpPr>
          <p:cNvPr id="523" name="Shape 523"/>
          <p:cNvSpPr txBox="1"/>
          <p:nvPr/>
        </p:nvSpPr>
        <p:spPr>
          <a:xfrm>
            <a:off x="826200" y="1161374"/>
            <a:ext cx="6648450" cy="3448726"/>
          </a:xfrm>
          <a:prstGeom prst="rect">
            <a:avLst/>
          </a:prstGeom>
          <a:noFill/>
          <a:ln>
            <a:noFill/>
          </a:ln>
        </p:spPr>
        <p:txBody>
          <a:bodyPr lIns="91425" tIns="91425" rIns="91425" bIns="91425" anchor="t" anchorCtr="0">
            <a:noAutofit/>
          </a:bodyPr>
          <a:lstStyle/>
          <a:p>
            <a:pPr lvl="0" rtl="0">
              <a:spcBef>
                <a:spcPts val="600"/>
              </a:spcBef>
              <a:buNone/>
            </a:pPr>
            <a:r>
              <a:rPr lang="en" sz="1200" b="1">
                <a:solidFill>
                  <a:srgbClr val="3C78D8"/>
                </a:solidFill>
                <a:latin typeface="+mj-lt"/>
                <a:ea typeface="Dosis"/>
                <a:cs typeface="Dosis"/>
                <a:sym typeface="Dosis"/>
              </a:rPr>
              <a:t>JAVASCRIPT:</a:t>
            </a:r>
          </a:p>
          <a:p>
            <a:pPr>
              <a:spcBef>
                <a:spcPts val="600"/>
              </a:spcBef>
            </a:pPr>
            <a:r>
              <a:rPr lang="en" sz="1200">
                <a:solidFill>
                  <a:srgbClr val="3D4965"/>
                </a:solidFill>
                <a:latin typeface="+mj-lt"/>
                <a:ea typeface="Dosis"/>
                <a:cs typeface="Dosis"/>
                <a:sym typeface="Symbol" panose="05050102010706020507" pitchFamily="18" charset="2"/>
              </a:rPr>
              <a:t></a:t>
            </a:r>
            <a:r>
              <a:rPr lang="en" sz="1200" b="1">
                <a:solidFill>
                  <a:srgbClr val="3C78D8"/>
                </a:solidFill>
                <a:latin typeface="+mj-lt"/>
                <a:ea typeface="Dosis"/>
                <a:cs typeface="Dosis"/>
                <a:sym typeface="Dosis"/>
              </a:rPr>
              <a:t></a:t>
            </a:r>
            <a:r>
              <a:rPr lang="en" sz="1200" b="1">
                <a:solidFill>
                  <a:srgbClr val="3C78D8"/>
                </a:solidFill>
                <a:latin typeface="+mj-lt"/>
                <a:ea typeface="Dosis"/>
                <a:cs typeface="Dosis"/>
                <a:sym typeface="Wingdings" panose="05000000000000000000" pitchFamily="2" charset="2"/>
              </a:rPr>
              <a:t> </a:t>
            </a:r>
            <a:r>
              <a:rPr lang="en" sz="1200">
                <a:solidFill>
                  <a:srgbClr val="3D4965"/>
                </a:solidFill>
                <a:latin typeface="+mj-lt"/>
                <a:ea typeface="Dosis"/>
                <a:cs typeface="Dosis"/>
                <a:sym typeface="Wingdings" panose="05000000000000000000" pitchFamily="2" charset="2"/>
              </a:rPr>
              <a:t> </a:t>
            </a:r>
            <a:r>
              <a:rPr lang="en" sz="1200">
                <a:solidFill>
                  <a:srgbClr val="3D4965"/>
                </a:solidFill>
                <a:latin typeface="+mj-lt"/>
                <a:ea typeface="Dosis"/>
                <a:cs typeface="Dosis"/>
                <a:sym typeface="Dosis"/>
              </a:rPr>
              <a:t>Ngôn ngữ kịch bản, tích hợp và nhúng trong HTML, giúp trang web trở nên sống động hơn.</a:t>
            </a:r>
          </a:p>
          <a:p>
            <a:pPr>
              <a:spcBef>
                <a:spcPts val="600"/>
              </a:spcBef>
            </a:pPr>
            <a:endParaRPr lang="en" sz="1200">
              <a:solidFill>
                <a:srgbClr val="3D4965"/>
              </a:solidFill>
              <a:latin typeface="+mj-lt"/>
              <a:ea typeface="Dosis"/>
              <a:cs typeface="Dosis"/>
              <a:sym typeface="Dosis"/>
            </a:endParaRPr>
          </a:p>
          <a:p>
            <a:pPr marL="285750">
              <a:spcBef>
                <a:spcPts val="600"/>
              </a:spcBef>
            </a:pPr>
            <a:r>
              <a:rPr lang="en" sz="1200" b="1">
                <a:solidFill>
                  <a:srgbClr val="3D4965"/>
                </a:solidFill>
                <a:ea typeface="Dosis"/>
                <a:cs typeface="Dosis"/>
                <a:sym typeface="Wingdings" panose="05000000000000000000" pitchFamily="2" charset="2"/>
              </a:rPr>
              <a:t> </a:t>
            </a:r>
            <a:r>
              <a:rPr lang="en" sz="1200" b="1">
                <a:solidFill>
                  <a:srgbClr val="3D4965"/>
                </a:solidFill>
                <a:latin typeface="+mj-lt"/>
                <a:ea typeface="Dosis"/>
                <a:cs typeface="Dosis"/>
                <a:sym typeface="Wingdings" panose="05000000000000000000" pitchFamily="2" charset="2"/>
              </a:rPr>
              <a:t>Ưu điểm:</a:t>
            </a:r>
          </a:p>
          <a:p>
            <a:pPr marL="400050" lvl="1">
              <a:spcBef>
                <a:spcPts val="600"/>
              </a:spcBef>
            </a:pPr>
            <a:r>
              <a:rPr lang="en" sz="1200">
                <a:solidFill>
                  <a:srgbClr val="3D4965"/>
                </a:solidFill>
                <a:latin typeface="+mj-lt"/>
                <a:ea typeface="Dosis"/>
                <a:cs typeface="Dosis"/>
                <a:sym typeface="Wingdings" panose="05000000000000000000" pitchFamily="2" charset="2"/>
              </a:rPr>
              <a:t>‣ Dễ học hơn các ngôn ngữ khác.</a:t>
            </a:r>
          </a:p>
          <a:p>
            <a:pPr marL="400050" lvl="1">
              <a:spcBef>
                <a:spcPts val="600"/>
              </a:spcBef>
            </a:pPr>
            <a:r>
              <a:rPr lang="en" sz="1200">
                <a:solidFill>
                  <a:srgbClr val="3D4965"/>
                </a:solidFill>
                <a:latin typeface="+mj-lt"/>
                <a:ea typeface="Dosis"/>
                <a:cs typeface="Dosis"/>
                <a:sym typeface="Wingdings" panose="05000000000000000000" pitchFamily="2" charset="2"/>
              </a:rPr>
              <a:t>‣ Phát hiện lỗi dễ dàng.</a:t>
            </a:r>
          </a:p>
          <a:p>
            <a:pPr marL="400050" lvl="1">
              <a:spcBef>
                <a:spcPts val="600"/>
              </a:spcBef>
            </a:pPr>
            <a:r>
              <a:rPr lang="en" sz="1200">
                <a:solidFill>
                  <a:srgbClr val="3D4965"/>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 sz="1200">
                <a:solidFill>
                  <a:srgbClr val="3D4965"/>
                </a:solidFill>
                <a:latin typeface="+mj-lt"/>
                <a:ea typeface="Dosis"/>
                <a:cs typeface="Dosis"/>
                <a:sym typeface="Wingdings" panose="05000000000000000000" pitchFamily="2" charset="2"/>
              </a:rPr>
              <a:t>Hoạt động được trên nhiều trình duyệt.</a:t>
            </a:r>
          </a:p>
          <a:p>
            <a:pPr marL="400050" lvl="1">
              <a:spcBef>
                <a:spcPts val="600"/>
              </a:spcBef>
            </a:pPr>
            <a:r>
              <a:rPr lang="en" sz="1200">
                <a:solidFill>
                  <a:srgbClr val="3D4965"/>
                </a:solidFill>
                <a:latin typeface="+mj-lt"/>
                <a:ea typeface="Dosis"/>
                <a:cs typeface="Dosis"/>
                <a:sym typeface="Wingdings" panose="05000000000000000000" pitchFamily="2" charset="2"/>
              </a:rPr>
              <a:t>‣ Giúp web tương tác tốt hơn, nhanh lẹ hơn.</a:t>
            </a:r>
          </a:p>
          <a:p>
            <a:pPr marL="400050" lvl="1">
              <a:spcBef>
                <a:spcPts val="600"/>
              </a:spcBef>
            </a:pPr>
            <a:endParaRPr lang="en" sz="1200">
              <a:solidFill>
                <a:srgbClr val="3D4965"/>
              </a:solidFill>
              <a:latin typeface="+mj-lt"/>
              <a:ea typeface="Dosis"/>
              <a:cs typeface="Dosis"/>
              <a:sym typeface="Wingdings" panose="05000000000000000000" pitchFamily="2" charset="2"/>
            </a:endParaRPr>
          </a:p>
          <a:p>
            <a:pPr marL="228600" lvl="1">
              <a:spcBef>
                <a:spcPts val="600"/>
              </a:spcBef>
            </a:pPr>
            <a:r>
              <a:rPr lang="en" sz="1200" b="1">
                <a:solidFill>
                  <a:srgbClr val="3D4965"/>
                </a:solidFill>
                <a:ea typeface="Dosis"/>
                <a:cs typeface="Dosis"/>
                <a:sym typeface="Wingdings" panose="05000000000000000000" pitchFamily="2" charset="2"/>
              </a:rPr>
              <a:t> </a:t>
            </a:r>
            <a:r>
              <a:rPr lang="en" sz="1200" b="1">
                <a:solidFill>
                  <a:srgbClr val="3D4965"/>
                </a:solidFill>
                <a:latin typeface="+mj-lt"/>
                <a:ea typeface="Dosis"/>
                <a:cs typeface="Dosis"/>
                <a:sym typeface="Wingdings" panose="05000000000000000000" pitchFamily="2" charset="2"/>
              </a:rPr>
              <a:t>Nhược điểm:</a:t>
            </a:r>
          </a:p>
          <a:p>
            <a:pPr marL="400050" lvl="1">
              <a:spcBef>
                <a:spcPts val="600"/>
              </a:spcBef>
            </a:pPr>
            <a:r>
              <a:rPr lang="en" sz="1200">
                <a:solidFill>
                  <a:srgbClr val="3D4965"/>
                </a:solidFill>
                <a:latin typeface="+mj-lt"/>
                <a:ea typeface="Dosis"/>
                <a:cs typeface="Dosis"/>
                <a:sym typeface="Wingdings" panose="05000000000000000000" pitchFamily="2" charset="2"/>
              </a:rPr>
              <a:t>‣ Dễ bị khai thác.</a:t>
            </a:r>
          </a:p>
          <a:p>
            <a:pPr marL="400050" lvl="1">
              <a:spcBef>
                <a:spcPts val="600"/>
              </a:spcBef>
            </a:pPr>
            <a:r>
              <a:rPr lang="en" sz="1200">
                <a:solidFill>
                  <a:srgbClr val="3D4965"/>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 sz="1200">
                <a:solidFill>
                  <a:srgbClr val="3D4965"/>
                </a:solidFill>
                <a:latin typeface="+mj-lt"/>
                <a:ea typeface="Dosis"/>
                <a:cs typeface="Dosis"/>
                <a:sym typeface="Wingdings" panose="05000000000000000000" pitchFamily="2" charset="2"/>
              </a:rPr>
              <a:t>Có thể dùng để thực thi mã độc trên máy người khác.</a:t>
            </a:r>
            <a:endParaRPr lang="en" sz="1200">
              <a:solidFill>
                <a:srgbClr val="3D4965"/>
              </a:solidFill>
              <a:latin typeface="+mj-lt"/>
              <a:ea typeface="Dosis"/>
              <a:cs typeface="Dosis"/>
              <a:sym typeface="Dosis"/>
            </a:endParaRPr>
          </a:p>
        </p:txBody>
      </p:sp>
      <p:pic>
        <p:nvPicPr>
          <p:cNvPr id="1026" name="Picture 2">
            <a:extLst>
              <a:ext uri="{FF2B5EF4-FFF2-40B4-BE49-F238E27FC236}">
                <a16:creationId xmlns:a16="http://schemas.microsoft.com/office/drawing/2014/main" id="{9AB7117F-C710-4442-854F-724C3DDFA8E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00" b="99800" l="20400" r="87600">
                        <a14:foregroundMark x1="14200" y1="5200" x2="19800" y2="91400"/>
                        <a14:foregroundMark x1="19800" y1="91400" x2="31000" y2="99800"/>
                        <a14:foregroundMark x1="31000" y1="99800" x2="67600" y2="99800"/>
                        <a14:foregroundMark x1="67600" y1="99800" x2="87600" y2="99800"/>
                        <a14:foregroundMark x1="87600" y1="99800" x2="85200" y2="2200"/>
                      </a14:backgroundRemoval>
                    </a14:imgEffect>
                  </a14:imgLayer>
                </a14:imgProps>
              </a:ext>
              <a:ext uri="{28A0092B-C50C-407E-A947-70E740481C1C}">
                <a14:useLocalDpi xmlns:a14="http://schemas.microsoft.com/office/drawing/2010/main" val="0"/>
              </a:ext>
            </a:extLst>
          </a:blip>
          <a:srcRect l="15850" t="1834" r="15850" b="18878"/>
          <a:stretch/>
        </p:blipFill>
        <p:spPr bwMode="auto">
          <a:xfrm>
            <a:off x="6360226" y="2814638"/>
            <a:ext cx="1310446" cy="1167488"/>
          </a:xfrm>
          <a:prstGeom prst="rect">
            <a:avLst/>
          </a:prstGeom>
          <a:noFill/>
          <a:ln>
            <a:noFill/>
          </a:ln>
          <a:effectLst>
            <a:outerShdw blurRad="76200" dir="18900000" sy="23000" kx="-1200000" algn="bl" rotWithShape="0">
              <a:prstClr val="black">
                <a:alpha val="20000"/>
              </a:prstClr>
            </a:outerShdw>
            <a:reflection blurRad="6350" stA="50000" endA="300" endPos="55500" dist="508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114F80DB-8C1F-4289-8DD6-CBF5EBFBF160}"/>
              </a:ext>
            </a:extLst>
          </p:cNvPr>
          <p:cNvSpPr/>
          <p:nvPr/>
        </p:nvSpPr>
        <p:spPr>
          <a:xfrm>
            <a:off x="451958" y="406288"/>
            <a:ext cx="581569" cy="5726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 name="TextBox 8">
            <a:extLst>
              <a:ext uri="{FF2B5EF4-FFF2-40B4-BE49-F238E27FC236}">
                <a16:creationId xmlns:a16="http://schemas.microsoft.com/office/drawing/2014/main" id="{899DFF2A-03A2-4D9C-9DC0-5B40929AB5C6}"/>
              </a:ext>
            </a:extLst>
          </p:cNvPr>
          <p:cNvSpPr txBox="1"/>
          <p:nvPr/>
        </p:nvSpPr>
        <p:spPr>
          <a:xfrm>
            <a:off x="445685" y="461790"/>
            <a:ext cx="59411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1000"/>
                                        <p:tgtEl>
                                          <p:spTgt spid="9"/>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1000"/>
                                        <p:tgtEl>
                                          <p:spTgt spid="8"/>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21"/>
                                        </p:tgtEl>
                                        <p:attrNameLst>
                                          <p:attrName>style.visibility</p:attrName>
                                        </p:attrNameLst>
                                      </p:cBhvr>
                                      <p:to>
                                        <p:strVal val="visible"/>
                                      </p:to>
                                    </p:set>
                                    <p:animEffect transition="in" filter="circle(in)">
                                      <p:cBhvr>
                                        <p:cTn id="13" dur="1000"/>
                                        <p:tgtEl>
                                          <p:spTgt spid="521"/>
                                        </p:tgtEl>
                                      </p:cBhvr>
                                    </p:animEffect>
                                  </p:childTnLst>
                                </p:cTn>
                              </p:par>
                              <p:par>
                                <p:cTn id="14" presetID="6" presetClass="entr" presetSubtype="16"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circle(in)">
                                      <p:cBhvr>
                                        <p:cTn id="16" dur="10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523">
                                            <p:txEl>
                                              <p:pRg st="0" end="0"/>
                                            </p:txEl>
                                          </p:spTgt>
                                        </p:tgtEl>
                                        <p:attrNameLst>
                                          <p:attrName>style.visibility</p:attrName>
                                        </p:attrNameLst>
                                      </p:cBhvr>
                                      <p:to>
                                        <p:strVal val="visible"/>
                                      </p:to>
                                    </p:set>
                                    <p:animEffect transition="in" filter="wipe(down)">
                                      <p:cBhvr>
                                        <p:cTn id="21" dur="580">
                                          <p:stCondLst>
                                            <p:cond delay="0"/>
                                          </p:stCondLst>
                                        </p:cTn>
                                        <p:tgtEl>
                                          <p:spTgt spid="523">
                                            <p:txEl>
                                              <p:pRg st="0" end="0"/>
                                            </p:txEl>
                                          </p:spTgt>
                                        </p:tgtEl>
                                      </p:cBhvr>
                                    </p:animEffect>
                                    <p:anim calcmode="lin" valueType="num">
                                      <p:cBhvr>
                                        <p:cTn id="22" dur="1822" tmFilter="0,0; 0.14,0.36; 0.43,0.73; 0.71,0.91; 1.0,1.0">
                                          <p:stCondLst>
                                            <p:cond delay="0"/>
                                          </p:stCondLst>
                                        </p:cTn>
                                        <p:tgtEl>
                                          <p:spTgt spid="523">
                                            <p:txEl>
                                              <p:pRg st="0" end="0"/>
                                            </p:txEl>
                                          </p:spTgt>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523">
                                            <p:txEl>
                                              <p:pRg st="0" end="0"/>
                                            </p:txEl>
                                          </p:spTgt>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523">
                                            <p:txEl>
                                              <p:pRg st="0" end="0"/>
                                            </p:txEl>
                                          </p:spTgt>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523">
                                            <p:txEl>
                                              <p:pRg st="0" end="0"/>
                                            </p:txEl>
                                          </p:spTgt>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523">
                                            <p:txEl>
                                              <p:pRg st="0" end="0"/>
                                            </p:txEl>
                                          </p:spTgt>
                                        </p:tgtEl>
                                        <p:attrNameLst>
                                          <p:attrName>ppt_y</p:attrName>
                                        </p:attrNameLst>
                                      </p:cBhvr>
                                      <p:tavLst>
                                        <p:tav tm="0" fmla="#ppt_y-sin(pi*$)/81">
                                          <p:val>
                                            <p:fltVal val="0"/>
                                          </p:val>
                                        </p:tav>
                                        <p:tav tm="100000">
                                          <p:val>
                                            <p:fltVal val="1"/>
                                          </p:val>
                                        </p:tav>
                                      </p:tavLst>
                                    </p:anim>
                                    <p:animScale>
                                      <p:cBhvr>
                                        <p:cTn id="27" dur="26">
                                          <p:stCondLst>
                                            <p:cond delay="650"/>
                                          </p:stCondLst>
                                        </p:cTn>
                                        <p:tgtEl>
                                          <p:spTgt spid="523">
                                            <p:txEl>
                                              <p:pRg st="0" end="0"/>
                                            </p:txEl>
                                          </p:spTgt>
                                        </p:tgtEl>
                                      </p:cBhvr>
                                      <p:to x="100000" y="60000"/>
                                    </p:animScale>
                                    <p:animScale>
                                      <p:cBhvr>
                                        <p:cTn id="28" dur="166" decel="50000">
                                          <p:stCondLst>
                                            <p:cond delay="676"/>
                                          </p:stCondLst>
                                        </p:cTn>
                                        <p:tgtEl>
                                          <p:spTgt spid="523">
                                            <p:txEl>
                                              <p:pRg st="0" end="0"/>
                                            </p:txEl>
                                          </p:spTgt>
                                        </p:tgtEl>
                                      </p:cBhvr>
                                      <p:to x="100000" y="100000"/>
                                    </p:animScale>
                                    <p:animScale>
                                      <p:cBhvr>
                                        <p:cTn id="29" dur="26">
                                          <p:stCondLst>
                                            <p:cond delay="1312"/>
                                          </p:stCondLst>
                                        </p:cTn>
                                        <p:tgtEl>
                                          <p:spTgt spid="523">
                                            <p:txEl>
                                              <p:pRg st="0" end="0"/>
                                            </p:txEl>
                                          </p:spTgt>
                                        </p:tgtEl>
                                      </p:cBhvr>
                                      <p:to x="100000" y="80000"/>
                                    </p:animScale>
                                    <p:animScale>
                                      <p:cBhvr>
                                        <p:cTn id="30" dur="166" decel="50000">
                                          <p:stCondLst>
                                            <p:cond delay="1338"/>
                                          </p:stCondLst>
                                        </p:cTn>
                                        <p:tgtEl>
                                          <p:spTgt spid="523">
                                            <p:txEl>
                                              <p:pRg st="0" end="0"/>
                                            </p:txEl>
                                          </p:spTgt>
                                        </p:tgtEl>
                                      </p:cBhvr>
                                      <p:to x="100000" y="100000"/>
                                    </p:animScale>
                                    <p:animScale>
                                      <p:cBhvr>
                                        <p:cTn id="31" dur="26">
                                          <p:stCondLst>
                                            <p:cond delay="1642"/>
                                          </p:stCondLst>
                                        </p:cTn>
                                        <p:tgtEl>
                                          <p:spTgt spid="523">
                                            <p:txEl>
                                              <p:pRg st="0" end="0"/>
                                            </p:txEl>
                                          </p:spTgt>
                                        </p:tgtEl>
                                      </p:cBhvr>
                                      <p:to x="100000" y="90000"/>
                                    </p:animScale>
                                    <p:animScale>
                                      <p:cBhvr>
                                        <p:cTn id="32" dur="166" decel="50000">
                                          <p:stCondLst>
                                            <p:cond delay="1668"/>
                                          </p:stCondLst>
                                        </p:cTn>
                                        <p:tgtEl>
                                          <p:spTgt spid="523">
                                            <p:txEl>
                                              <p:pRg st="0" end="0"/>
                                            </p:txEl>
                                          </p:spTgt>
                                        </p:tgtEl>
                                      </p:cBhvr>
                                      <p:to x="100000" y="100000"/>
                                    </p:animScale>
                                    <p:animScale>
                                      <p:cBhvr>
                                        <p:cTn id="33" dur="26">
                                          <p:stCondLst>
                                            <p:cond delay="1808"/>
                                          </p:stCondLst>
                                        </p:cTn>
                                        <p:tgtEl>
                                          <p:spTgt spid="523">
                                            <p:txEl>
                                              <p:pRg st="0" end="0"/>
                                            </p:txEl>
                                          </p:spTgt>
                                        </p:tgtEl>
                                      </p:cBhvr>
                                      <p:to x="100000" y="95000"/>
                                    </p:animScale>
                                    <p:animScale>
                                      <p:cBhvr>
                                        <p:cTn id="34" dur="166" decel="50000">
                                          <p:stCondLst>
                                            <p:cond delay="1834"/>
                                          </p:stCondLst>
                                        </p:cTn>
                                        <p:tgtEl>
                                          <p:spTgt spid="523">
                                            <p:txEl>
                                              <p:pRg st="0" end="0"/>
                                            </p:txEl>
                                          </p:spTgt>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523">
                                            <p:txEl>
                                              <p:pRg st="1" end="1"/>
                                            </p:txEl>
                                          </p:spTgt>
                                        </p:tgtEl>
                                        <p:attrNameLst>
                                          <p:attrName>style.visibility</p:attrName>
                                        </p:attrNameLst>
                                      </p:cBhvr>
                                      <p:to>
                                        <p:strVal val="visible"/>
                                      </p:to>
                                    </p:set>
                                    <p:animEffect transition="in" filter="fade">
                                      <p:cBhvr>
                                        <p:cTn id="39" dur="1000"/>
                                        <p:tgtEl>
                                          <p:spTgt spid="523">
                                            <p:txEl>
                                              <p:pRg st="1" end="1"/>
                                            </p:txEl>
                                          </p:spTgt>
                                        </p:tgtEl>
                                      </p:cBhvr>
                                    </p:animEffect>
                                    <p:anim calcmode="lin" valueType="num">
                                      <p:cBhvr>
                                        <p:cTn id="40" dur="1000" fill="hold"/>
                                        <p:tgtEl>
                                          <p:spTgt spid="523">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52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523">
                                            <p:txEl>
                                              <p:pRg st="3" end="3"/>
                                            </p:txEl>
                                          </p:spTgt>
                                        </p:tgtEl>
                                        <p:attrNameLst>
                                          <p:attrName>style.visibility</p:attrName>
                                        </p:attrNameLst>
                                      </p:cBhvr>
                                      <p:to>
                                        <p:strVal val="visible"/>
                                      </p:to>
                                    </p:set>
                                    <p:anim calcmode="lin" valueType="num">
                                      <p:cBhvr>
                                        <p:cTn id="46" dur="1000" fill="hold"/>
                                        <p:tgtEl>
                                          <p:spTgt spid="523">
                                            <p:txEl>
                                              <p:pRg st="3" end="3"/>
                                            </p:txEl>
                                          </p:spTgt>
                                        </p:tgtEl>
                                        <p:attrNameLst>
                                          <p:attrName>ppt_w</p:attrName>
                                        </p:attrNameLst>
                                      </p:cBhvr>
                                      <p:tavLst>
                                        <p:tav tm="0">
                                          <p:val>
                                            <p:fltVal val="0"/>
                                          </p:val>
                                        </p:tav>
                                        <p:tav tm="100000">
                                          <p:val>
                                            <p:strVal val="#ppt_w"/>
                                          </p:val>
                                        </p:tav>
                                      </p:tavLst>
                                    </p:anim>
                                    <p:anim calcmode="lin" valueType="num">
                                      <p:cBhvr>
                                        <p:cTn id="47" dur="1000" fill="hold"/>
                                        <p:tgtEl>
                                          <p:spTgt spid="523">
                                            <p:txEl>
                                              <p:pRg st="3" end="3"/>
                                            </p:txEl>
                                          </p:spTgt>
                                        </p:tgtEl>
                                        <p:attrNameLst>
                                          <p:attrName>ppt_h</p:attrName>
                                        </p:attrNameLst>
                                      </p:cBhvr>
                                      <p:tavLst>
                                        <p:tav tm="0">
                                          <p:val>
                                            <p:fltVal val="0"/>
                                          </p:val>
                                        </p:tav>
                                        <p:tav tm="100000">
                                          <p:val>
                                            <p:strVal val="#ppt_h"/>
                                          </p:val>
                                        </p:tav>
                                      </p:tavLst>
                                    </p:anim>
                                    <p:anim calcmode="lin" valueType="num">
                                      <p:cBhvr>
                                        <p:cTn id="48" dur="1000" fill="hold"/>
                                        <p:tgtEl>
                                          <p:spTgt spid="523">
                                            <p:txEl>
                                              <p:pRg st="3" end="3"/>
                                            </p:txEl>
                                          </p:spTgt>
                                        </p:tgtEl>
                                        <p:attrNameLst>
                                          <p:attrName>style.rotation</p:attrName>
                                        </p:attrNameLst>
                                      </p:cBhvr>
                                      <p:tavLst>
                                        <p:tav tm="0">
                                          <p:val>
                                            <p:fltVal val="90"/>
                                          </p:val>
                                        </p:tav>
                                        <p:tav tm="100000">
                                          <p:val>
                                            <p:fltVal val="0"/>
                                          </p:val>
                                        </p:tav>
                                      </p:tavLst>
                                    </p:anim>
                                    <p:animEffect transition="in" filter="fade">
                                      <p:cBhvr>
                                        <p:cTn id="49" dur="1000"/>
                                        <p:tgtEl>
                                          <p:spTgt spid="523">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523">
                                            <p:txEl>
                                              <p:pRg st="4" end="4"/>
                                            </p:txEl>
                                          </p:spTgt>
                                        </p:tgtEl>
                                        <p:attrNameLst>
                                          <p:attrName>style.visibility</p:attrName>
                                        </p:attrNameLst>
                                      </p:cBhvr>
                                      <p:to>
                                        <p:strVal val="visible"/>
                                      </p:to>
                                    </p:set>
                                    <p:animEffect transition="in" filter="fade">
                                      <p:cBhvr>
                                        <p:cTn id="54" dur="1000"/>
                                        <p:tgtEl>
                                          <p:spTgt spid="523">
                                            <p:txEl>
                                              <p:pRg st="4" end="4"/>
                                            </p:txEl>
                                          </p:spTgt>
                                        </p:tgtEl>
                                      </p:cBhvr>
                                    </p:animEffect>
                                    <p:anim calcmode="lin" valueType="num">
                                      <p:cBhvr>
                                        <p:cTn id="55" dur="1000" fill="hold"/>
                                        <p:tgtEl>
                                          <p:spTgt spid="523">
                                            <p:txEl>
                                              <p:pRg st="4" end="4"/>
                                            </p:txEl>
                                          </p:spTgt>
                                        </p:tgtEl>
                                        <p:attrNameLst>
                                          <p:attrName>ppt_x</p:attrName>
                                        </p:attrNameLst>
                                      </p:cBhvr>
                                      <p:tavLst>
                                        <p:tav tm="0">
                                          <p:val>
                                            <p:strVal val="#ppt_x"/>
                                          </p:val>
                                        </p:tav>
                                        <p:tav tm="100000">
                                          <p:val>
                                            <p:strVal val="#ppt_x"/>
                                          </p:val>
                                        </p:tav>
                                      </p:tavLst>
                                    </p:anim>
                                    <p:anim calcmode="lin" valueType="num">
                                      <p:cBhvr>
                                        <p:cTn id="56" dur="1000" fill="hold"/>
                                        <p:tgtEl>
                                          <p:spTgt spid="52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523">
                                            <p:txEl>
                                              <p:pRg st="5" end="5"/>
                                            </p:txEl>
                                          </p:spTgt>
                                        </p:tgtEl>
                                        <p:attrNameLst>
                                          <p:attrName>style.visibility</p:attrName>
                                        </p:attrNameLst>
                                      </p:cBhvr>
                                      <p:to>
                                        <p:strVal val="visible"/>
                                      </p:to>
                                    </p:set>
                                    <p:animEffect transition="in" filter="fade">
                                      <p:cBhvr>
                                        <p:cTn id="61" dur="1000"/>
                                        <p:tgtEl>
                                          <p:spTgt spid="523">
                                            <p:txEl>
                                              <p:pRg st="5" end="5"/>
                                            </p:txEl>
                                          </p:spTgt>
                                        </p:tgtEl>
                                      </p:cBhvr>
                                    </p:animEffect>
                                    <p:anim calcmode="lin" valueType="num">
                                      <p:cBhvr>
                                        <p:cTn id="62" dur="1000" fill="hold"/>
                                        <p:tgtEl>
                                          <p:spTgt spid="523">
                                            <p:txEl>
                                              <p:pRg st="5" end="5"/>
                                            </p:txEl>
                                          </p:spTgt>
                                        </p:tgtEl>
                                        <p:attrNameLst>
                                          <p:attrName>ppt_x</p:attrName>
                                        </p:attrNameLst>
                                      </p:cBhvr>
                                      <p:tavLst>
                                        <p:tav tm="0">
                                          <p:val>
                                            <p:strVal val="#ppt_x"/>
                                          </p:val>
                                        </p:tav>
                                        <p:tav tm="100000">
                                          <p:val>
                                            <p:strVal val="#ppt_x"/>
                                          </p:val>
                                        </p:tav>
                                      </p:tavLst>
                                    </p:anim>
                                    <p:anim calcmode="lin" valueType="num">
                                      <p:cBhvr>
                                        <p:cTn id="63" dur="1000" fill="hold"/>
                                        <p:tgtEl>
                                          <p:spTgt spid="52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523">
                                            <p:txEl>
                                              <p:pRg st="6" end="6"/>
                                            </p:txEl>
                                          </p:spTgt>
                                        </p:tgtEl>
                                        <p:attrNameLst>
                                          <p:attrName>style.visibility</p:attrName>
                                        </p:attrNameLst>
                                      </p:cBhvr>
                                      <p:to>
                                        <p:strVal val="visible"/>
                                      </p:to>
                                    </p:set>
                                    <p:animEffect transition="in" filter="fade">
                                      <p:cBhvr>
                                        <p:cTn id="68" dur="1000"/>
                                        <p:tgtEl>
                                          <p:spTgt spid="523">
                                            <p:txEl>
                                              <p:pRg st="6" end="6"/>
                                            </p:txEl>
                                          </p:spTgt>
                                        </p:tgtEl>
                                      </p:cBhvr>
                                    </p:animEffect>
                                    <p:anim calcmode="lin" valueType="num">
                                      <p:cBhvr>
                                        <p:cTn id="69" dur="1000" fill="hold"/>
                                        <p:tgtEl>
                                          <p:spTgt spid="523">
                                            <p:txEl>
                                              <p:pRg st="6" end="6"/>
                                            </p:txEl>
                                          </p:spTgt>
                                        </p:tgtEl>
                                        <p:attrNameLst>
                                          <p:attrName>ppt_x</p:attrName>
                                        </p:attrNameLst>
                                      </p:cBhvr>
                                      <p:tavLst>
                                        <p:tav tm="0">
                                          <p:val>
                                            <p:strVal val="#ppt_x"/>
                                          </p:val>
                                        </p:tav>
                                        <p:tav tm="100000">
                                          <p:val>
                                            <p:strVal val="#ppt_x"/>
                                          </p:val>
                                        </p:tav>
                                      </p:tavLst>
                                    </p:anim>
                                    <p:anim calcmode="lin" valueType="num">
                                      <p:cBhvr>
                                        <p:cTn id="70" dur="1000" fill="hold"/>
                                        <p:tgtEl>
                                          <p:spTgt spid="52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523">
                                            <p:txEl>
                                              <p:pRg st="7" end="7"/>
                                            </p:txEl>
                                          </p:spTgt>
                                        </p:tgtEl>
                                        <p:attrNameLst>
                                          <p:attrName>style.visibility</p:attrName>
                                        </p:attrNameLst>
                                      </p:cBhvr>
                                      <p:to>
                                        <p:strVal val="visible"/>
                                      </p:to>
                                    </p:set>
                                    <p:animEffect transition="in" filter="fade">
                                      <p:cBhvr>
                                        <p:cTn id="75" dur="1000"/>
                                        <p:tgtEl>
                                          <p:spTgt spid="523">
                                            <p:txEl>
                                              <p:pRg st="7" end="7"/>
                                            </p:txEl>
                                          </p:spTgt>
                                        </p:tgtEl>
                                      </p:cBhvr>
                                    </p:animEffect>
                                    <p:anim calcmode="lin" valueType="num">
                                      <p:cBhvr>
                                        <p:cTn id="76" dur="1000" fill="hold"/>
                                        <p:tgtEl>
                                          <p:spTgt spid="523">
                                            <p:txEl>
                                              <p:pRg st="7" end="7"/>
                                            </p:txEl>
                                          </p:spTgt>
                                        </p:tgtEl>
                                        <p:attrNameLst>
                                          <p:attrName>ppt_x</p:attrName>
                                        </p:attrNameLst>
                                      </p:cBhvr>
                                      <p:tavLst>
                                        <p:tav tm="0">
                                          <p:val>
                                            <p:strVal val="#ppt_x"/>
                                          </p:val>
                                        </p:tav>
                                        <p:tav tm="100000">
                                          <p:val>
                                            <p:strVal val="#ppt_x"/>
                                          </p:val>
                                        </p:tav>
                                      </p:tavLst>
                                    </p:anim>
                                    <p:anim calcmode="lin" valueType="num">
                                      <p:cBhvr>
                                        <p:cTn id="77" dur="1000" fill="hold"/>
                                        <p:tgtEl>
                                          <p:spTgt spid="52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31" presetClass="entr" presetSubtype="0" fill="hold" nodeType="clickEffect">
                                  <p:stCondLst>
                                    <p:cond delay="0"/>
                                  </p:stCondLst>
                                  <p:childTnLst>
                                    <p:set>
                                      <p:cBhvr>
                                        <p:cTn id="81" dur="1" fill="hold">
                                          <p:stCondLst>
                                            <p:cond delay="0"/>
                                          </p:stCondLst>
                                        </p:cTn>
                                        <p:tgtEl>
                                          <p:spTgt spid="523">
                                            <p:txEl>
                                              <p:pRg st="9" end="9"/>
                                            </p:txEl>
                                          </p:spTgt>
                                        </p:tgtEl>
                                        <p:attrNameLst>
                                          <p:attrName>style.visibility</p:attrName>
                                        </p:attrNameLst>
                                      </p:cBhvr>
                                      <p:to>
                                        <p:strVal val="visible"/>
                                      </p:to>
                                    </p:set>
                                    <p:anim calcmode="lin" valueType="num">
                                      <p:cBhvr>
                                        <p:cTn id="82" dur="1000" fill="hold"/>
                                        <p:tgtEl>
                                          <p:spTgt spid="523">
                                            <p:txEl>
                                              <p:pRg st="9" end="9"/>
                                            </p:txEl>
                                          </p:spTgt>
                                        </p:tgtEl>
                                        <p:attrNameLst>
                                          <p:attrName>ppt_w</p:attrName>
                                        </p:attrNameLst>
                                      </p:cBhvr>
                                      <p:tavLst>
                                        <p:tav tm="0">
                                          <p:val>
                                            <p:fltVal val="0"/>
                                          </p:val>
                                        </p:tav>
                                        <p:tav tm="100000">
                                          <p:val>
                                            <p:strVal val="#ppt_w"/>
                                          </p:val>
                                        </p:tav>
                                      </p:tavLst>
                                    </p:anim>
                                    <p:anim calcmode="lin" valueType="num">
                                      <p:cBhvr>
                                        <p:cTn id="83" dur="1000" fill="hold"/>
                                        <p:tgtEl>
                                          <p:spTgt spid="523">
                                            <p:txEl>
                                              <p:pRg st="9" end="9"/>
                                            </p:txEl>
                                          </p:spTgt>
                                        </p:tgtEl>
                                        <p:attrNameLst>
                                          <p:attrName>ppt_h</p:attrName>
                                        </p:attrNameLst>
                                      </p:cBhvr>
                                      <p:tavLst>
                                        <p:tav tm="0">
                                          <p:val>
                                            <p:fltVal val="0"/>
                                          </p:val>
                                        </p:tav>
                                        <p:tav tm="100000">
                                          <p:val>
                                            <p:strVal val="#ppt_h"/>
                                          </p:val>
                                        </p:tav>
                                      </p:tavLst>
                                    </p:anim>
                                    <p:anim calcmode="lin" valueType="num">
                                      <p:cBhvr>
                                        <p:cTn id="84" dur="1000" fill="hold"/>
                                        <p:tgtEl>
                                          <p:spTgt spid="523">
                                            <p:txEl>
                                              <p:pRg st="9" end="9"/>
                                            </p:txEl>
                                          </p:spTgt>
                                        </p:tgtEl>
                                        <p:attrNameLst>
                                          <p:attrName>style.rotation</p:attrName>
                                        </p:attrNameLst>
                                      </p:cBhvr>
                                      <p:tavLst>
                                        <p:tav tm="0">
                                          <p:val>
                                            <p:fltVal val="90"/>
                                          </p:val>
                                        </p:tav>
                                        <p:tav tm="100000">
                                          <p:val>
                                            <p:fltVal val="0"/>
                                          </p:val>
                                        </p:tav>
                                      </p:tavLst>
                                    </p:anim>
                                    <p:animEffect transition="in" filter="fade">
                                      <p:cBhvr>
                                        <p:cTn id="85" dur="1000"/>
                                        <p:tgtEl>
                                          <p:spTgt spid="523">
                                            <p:txEl>
                                              <p:pRg st="9" end="9"/>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523">
                                            <p:txEl>
                                              <p:pRg st="10" end="10"/>
                                            </p:txEl>
                                          </p:spTgt>
                                        </p:tgtEl>
                                        <p:attrNameLst>
                                          <p:attrName>style.visibility</p:attrName>
                                        </p:attrNameLst>
                                      </p:cBhvr>
                                      <p:to>
                                        <p:strVal val="visible"/>
                                      </p:to>
                                    </p:set>
                                    <p:animEffect transition="in" filter="fade">
                                      <p:cBhvr>
                                        <p:cTn id="90" dur="1000"/>
                                        <p:tgtEl>
                                          <p:spTgt spid="523">
                                            <p:txEl>
                                              <p:pRg st="10" end="10"/>
                                            </p:txEl>
                                          </p:spTgt>
                                        </p:tgtEl>
                                      </p:cBhvr>
                                    </p:animEffect>
                                    <p:anim calcmode="lin" valueType="num">
                                      <p:cBhvr>
                                        <p:cTn id="91" dur="1000" fill="hold"/>
                                        <p:tgtEl>
                                          <p:spTgt spid="523">
                                            <p:txEl>
                                              <p:pRg st="10" end="10"/>
                                            </p:txEl>
                                          </p:spTgt>
                                        </p:tgtEl>
                                        <p:attrNameLst>
                                          <p:attrName>ppt_x</p:attrName>
                                        </p:attrNameLst>
                                      </p:cBhvr>
                                      <p:tavLst>
                                        <p:tav tm="0">
                                          <p:val>
                                            <p:strVal val="#ppt_x"/>
                                          </p:val>
                                        </p:tav>
                                        <p:tav tm="100000">
                                          <p:val>
                                            <p:strVal val="#ppt_x"/>
                                          </p:val>
                                        </p:tav>
                                      </p:tavLst>
                                    </p:anim>
                                    <p:anim calcmode="lin" valueType="num">
                                      <p:cBhvr>
                                        <p:cTn id="92" dur="1000" fill="hold"/>
                                        <p:tgtEl>
                                          <p:spTgt spid="52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nodeType="clickEffect">
                                  <p:stCondLst>
                                    <p:cond delay="0"/>
                                  </p:stCondLst>
                                  <p:childTnLst>
                                    <p:set>
                                      <p:cBhvr>
                                        <p:cTn id="96" dur="1" fill="hold">
                                          <p:stCondLst>
                                            <p:cond delay="0"/>
                                          </p:stCondLst>
                                        </p:cTn>
                                        <p:tgtEl>
                                          <p:spTgt spid="523">
                                            <p:txEl>
                                              <p:pRg st="11" end="11"/>
                                            </p:txEl>
                                          </p:spTgt>
                                        </p:tgtEl>
                                        <p:attrNameLst>
                                          <p:attrName>style.visibility</p:attrName>
                                        </p:attrNameLst>
                                      </p:cBhvr>
                                      <p:to>
                                        <p:strVal val="visible"/>
                                      </p:to>
                                    </p:set>
                                    <p:animEffect transition="in" filter="fade">
                                      <p:cBhvr>
                                        <p:cTn id="97" dur="1000"/>
                                        <p:tgtEl>
                                          <p:spTgt spid="523">
                                            <p:txEl>
                                              <p:pRg st="11" end="11"/>
                                            </p:txEl>
                                          </p:spTgt>
                                        </p:tgtEl>
                                      </p:cBhvr>
                                    </p:animEffect>
                                    <p:anim calcmode="lin" valueType="num">
                                      <p:cBhvr>
                                        <p:cTn id="98" dur="1000" fill="hold"/>
                                        <p:tgtEl>
                                          <p:spTgt spid="523">
                                            <p:txEl>
                                              <p:pRg st="11" end="11"/>
                                            </p:txEl>
                                          </p:spTgt>
                                        </p:tgtEl>
                                        <p:attrNameLst>
                                          <p:attrName>ppt_x</p:attrName>
                                        </p:attrNameLst>
                                      </p:cBhvr>
                                      <p:tavLst>
                                        <p:tav tm="0">
                                          <p:val>
                                            <p:strVal val="#ppt_x"/>
                                          </p:val>
                                        </p:tav>
                                        <p:tav tm="100000">
                                          <p:val>
                                            <p:strVal val="#ppt_x"/>
                                          </p:val>
                                        </p:tav>
                                      </p:tavLst>
                                    </p:anim>
                                    <p:anim calcmode="lin" valueType="num">
                                      <p:cBhvr>
                                        <p:cTn id="99" dur="1000" fill="hold"/>
                                        <p:tgtEl>
                                          <p:spTgt spid="52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 grpId="0"/>
      <p:bldP spid="8"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521">
            <a:extLst>
              <a:ext uri="{FF2B5EF4-FFF2-40B4-BE49-F238E27FC236}">
                <a16:creationId xmlns:a16="http://schemas.microsoft.com/office/drawing/2014/main" id="{13A216FC-C771-4AD8-8CBC-E4BFE3FD148D}"/>
              </a:ext>
            </a:extLst>
          </p:cNvPr>
          <p:cNvSpPr txBox="1">
            <a:spLocks noGrp="1"/>
          </p:cNvSpPr>
          <p:nvPr>
            <p:ph type="title"/>
          </p:nvPr>
        </p:nvSpPr>
        <p:spPr>
          <a:xfrm>
            <a:off x="826200" y="334875"/>
            <a:ext cx="6648450" cy="826499"/>
          </a:xfrm>
          <a:prstGeom prst="rect">
            <a:avLst/>
          </a:prstGeom>
        </p:spPr>
        <p:txBody>
          <a:bodyPr lIns="91425" tIns="91425" rIns="91425" bIns="91425" anchor="b" anchorCtr="0">
            <a:noAutofit/>
          </a:bodyPr>
          <a:lstStyle/>
          <a:p>
            <a:pPr lvl="0" algn="ctr" rtl="0">
              <a:spcBef>
                <a:spcPts val="0"/>
              </a:spcBef>
              <a:buNone/>
            </a:pPr>
            <a:r>
              <a:rPr lang="en" sz="3200">
                <a:latin typeface="+mj-lt"/>
              </a:rPr>
              <a:t>NGÔN NGỮ LẬP TRÌNH</a:t>
            </a:r>
          </a:p>
        </p:txBody>
      </p:sp>
      <p:sp>
        <p:nvSpPr>
          <p:cNvPr id="11" name="Shape 523">
            <a:extLst>
              <a:ext uri="{FF2B5EF4-FFF2-40B4-BE49-F238E27FC236}">
                <a16:creationId xmlns:a16="http://schemas.microsoft.com/office/drawing/2014/main" id="{22839CDF-3020-4973-A370-CB4C2E04BECC}"/>
              </a:ext>
            </a:extLst>
          </p:cNvPr>
          <p:cNvSpPr txBox="1"/>
          <p:nvPr/>
        </p:nvSpPr>
        <p:spPr>
          <a:xfrm>
            <a:off x="826200" y="1185167"/>
            <a:ext cx="6648450" cy="3863083"/>
          </a:xfrm>
          <a:prstGeom prst="rect">
            <a:avLst/>
          </a:prstGeom>
          <a:noFill/>
          <a:ln>
            <a:noFill/>
          </a:ln>
        </p:spPr>
        <p:txBody>
          <a:bodyPr lIns="91425" tIns="91425" rIns="91425" bIns="91425" anchor="t" anchorCtr="0">
            <a:noAutofit/>
          </a:bodyPr>
          <a:lstStyle/>
          <a:p>
            <a:pPr lvl="0" rtl="0">
              <a:spcBef>
                <a:spcPts val="600"/>
              </a:spcBef>
              <a:buNone/>
            </a:pPr>
            <a:r>
              <a:rPr lang="en" sz="1200" b="1">
                <a:solidFill>
                  <a:srgbClr val="3C78D8"/>
                </a:solidFill>
                <a:latin typeface="+mj-lt"/>
                <a:ea typeface="Dosis"/>
                <a:cs typeface="Dosis"/>
                <a:sym typeface="Dosis"/>
              </a:rPr>
              <a:t>C#:</a:t>
            </a:r>
          </a:p>
          <a:p>
            <a:pPr>
              <a:spcBef>
                <a:spcPts val="600"/>
              </a:spcBef>
            </a:pPr>
            <a:r>
              <a:rPr lang="en" sz="1200">
                <a:solidFill>
                  <a:srgbClr val="3D4965"/>
                </a:solidFill>
                <a:latin typeface="+mj-lt"/>
                <a:ea typeface="Dosis"/>
                <a:cs typeface="Dosis"/>
                <a:sym typeface="Symbol" panose="05050102010706020507" pitchFamily="18" charset="2"/>
              </a:rPr>
              <a:t></a:t>
            </a:r>
            <a:r>
              <a:rPr lang="en" sz="1200" b="1">
                <a:solidFill>
                  <a:srgbClr val="3C78D8"/>
                </a:solidFill>
                <a:latin typeface="+mj-lt"/>
                <a:ea typeface="Dosis"/>
                <a:cs typeface="Dosis"/>
                <a:sym typeface="Dosis"/>
              </a:rPr>
              <a:t></a:t>
            </a:r>
            <a:r>
              <a:rPr lang="en" sz="1200" b="1">
                <a:solidFill>
                  <a:srgbClr val="3C78D8"/>
                </a:solidFill>
                <a:latin typeface="+mj-lt"/>
                <a:ea typeface="Dosis"/>
                <a:cs typeface="Dosis"/>
                <a:sym typeface="Wingdings" panose="05000000000000000000" pitchFamily="2" charset="2"/>
              </a:rPr>
              <a:t> </a:t>
            </a:r>
            <a:r>
              <a:rPr lang="en" sz="1200">
                <a:solidFill>
                  <a:srgbClr val="3D4965"/>
                </a:solidFill>
                <a:latin typeface="+mj-lt"/>
                <a:ea typeface="Dosis"/>
                <a:cs typeface="Dosis"/>
                <a:sym typeface="Wingdings" panose="05000000000000000000" pitchFamily="2" charset="2"/>
              </a:rPr>
              <a:t> </a:t>
            </a:r>
            <a:r>
              <a:rPr lang="en" sz="1200">
                <a:solidFill>
                  <a:srgbClr val="3D4965"/>
                </a:solidFill>
                <a:latin typeface="+mj-lt"/>
                <a:ea typeface="Dosis"/>
                <a:cs typeface="Dosis"/>
                <a:sym typeface="Dosis"/>
              </a:rPr>
              <a:t>Ngôn ngữ lập trình hướng đối tượng. Được Microsoft phát triển dựa trên hai ngôn ngữ huyền thoại là </a:t>
            </a:r>
            <a:r>
              <a:rPr lang="en" sz="1200" b="1" u="sng">
                <a:solidFill>
                  <a:schemeClr val="accent1">
                    <a:lumMod val="75000"/>
                  </a:schemeClr>
                </a:solidFill>
                <a:latin typeface="+mj-lt"/>
                <a:ea typeface="Dosis"/>
                <a:cs typeface="Dosis"/>
                <a:sym typeface="Dosis"/>
              </a:rPr>
              <a:t>C++ </a:t>
            </a:r>
            <a:r>
              <a:rPr lang="en" sz="1200">
                <a:solidFill>
                  <a:srgbClr val="3D4965"/>
                </a:solidFill>
                <a:latin typeface="+mj-lt"/>
                <a:ea typeface="Dosis"/>
                <a:cs typeface="Dosis"/>
                <a:sym typeface="Dosis"/>
              </a:rPr>
              <a:t>và </a:t>
            </a:r>
            <a:r>
              <a:rPr lang="en" sz="1200" b="1" u="sng">
                <a:solidFill>
                  <a:schemeClr val="accent1">
                    <a:lumMod val="75000"/>
                  </a:schemeClr>
                </a:solidFill>
                <a:latin typeface="+mj-lt"/>
                <a:ea typeface="Dosis"/>
                <a:cs typeface="Dosis"/>
                <a:sym typeface="Dosis"/>
              </a:rPr>
              <a:t>Java. </a:t>
            </a:r>
            <a:endParaRPr lang="en" sz="1200" b="1" u="sng">
              <a:solidFill>
                <a:srgbClr val="3D4965"/>
              </a:solidFill>
              <a:latin typeface="+mj-lt"/>
              <a:ea typeface="Dosis"/>
              <a:cs typeface="Dosis"/>
              <a:sym typeface="Dosis"/>
            </a:endParaRPr>
          </a:p>
          <a:p>
            <a:pPr>
              <a:spcBef>
                <a:spcPts val="600"/>
              </a:spcBef>
            </a:pPr>
            <a:r>
              <a:rPr lang="en" sz="1200">
                <a:solidFill>
                  <a:srgbClr val="3D4965"/>
                </a:solidFill>
                <a:latin typeface="+mj-lt"/>
                <a:ea typeface="Dosis"/>
                <a:cs typeface="Dosis"/>
                <a:sym typeface="Symbol" panose="05050102010706020507" pitchFamily="18" charset="2"/>
              </a:rPr>
              <a:t></a:t>
            </a:r>
            <a:r>
              <a:rPr lang="en" sz="1200" b="1">
                <a:solidFill>
                  <a:srgbClr val="3C78D8"/>
                </a:solidFill>
                <a:latin typeface="+mj-lt"/>
                <a:ea typeface="Dosis"/>
                <a:cs typeface="Dosis"/>
                <a:sym typeface="Dosis"/>
              </a:rPr>
              <a:t></a:t>
            </a:r>
            <a:r>
              <a:rPr lang="en" sz="1200" b="1">
                <a:solidFill>
                  <a:srgbClr val="3C78D8"/>
                </a:solidFill>
                <a:latin typeface="+mj-lt"/>
                <a:ea typeface="Dosis"/>
                <a:cs typeface="Dosis"/>
                <a:sym typeface="Wingdings" panose="05000000000000000000" pitchFamily="2" charset="2"/>
              </a:rPr>
              <a:t> </a:t>
            </a:r>
            <a:r>
              <a:rPr lang="en" sz="1200">
                <a:solidFill>
                  <a:srgbClr val="3D4965"/>
                </a:solidFill>
                <a:latin typeface="+mj-lt"/>
                <a:ea typeface="Dosis"/>
                <a:cs typeface="Dosis"/>
                <a:sym typeface="Wingdings" panose="05000000000000000000" pitchFamily="2" charset="2"/>
              </a:rPr>
              <a:t> </a:t>
            </a:r>
            <a:r>
              <a:rPr lang="en" sz="1200">
                <a:solidFill>
                  <a:srgbClr val="3D4965"/>
                </a:solidFill>
                <a:latin typeface="+mj-lt"/>
                <a:ea typeface="Dosis"/>
                <a:cs typeface="Dosis"/>
                <a:sym typeface="Dosis"/>
              </a:rPr>
              <a:t>Là loại ngôn ngữ sử dụng chủ yếu trên bộ khung .NET (.NET framework). Ngôn ngữ lập trình này có khả năng tạo ra nhiều ứng dụng mạnh mẽ và an toàn cho nền tảng windows.</a:t>
            </a:r>
          </a:p>
          <a:p>
            <a:pPr>
              <a:spcBef>
                <a:spcPts val="600"/>
              </a:spcBef>
            </a:pPr>
            <a:endParaRPr lang="en" sz="1200">
              <a:solidFill>
                <a:srgbClr val="3D4965"/>
              </a:solidFill>
              <a:latin typeface="+mj-lt"/>
              <a:ea typeface="Dosis"/>
              <a:cs typeface="Dosis"/>
              <a:sym typeface="Dosis"/>
            </a:endParaRPr>
          </a:p>
          <a:p>
            <a:pPr marL="228600">
              <a:spcBef>
                <a:spcPts val="600"/>
              </a:spcBef>
            </a:pPr>
            <a:r>
              <a:rPr lang="en" sz="1200" b="1">
                <a:solidFill>
                  <a:srgbClr val="3D4965"/>
                </a:solidFill>
                <a:ea typeface="Dosis"/>
                <a:cs typeface="Dosis"/>
                <a:sym typeface="Wingdings" panose="05000000000000000000" pitchFamily="2" charset="2"/>
              </a:rPr>
              <a:t></a:t>
            </a:r>
            <a:r>
              <a:rPr lang="en" sz="1200">
                <a:solidFill>
                  <a:srgbClr val="3D4965"/>
                </a:solidFill>
                <a:latin typeface="+mj-lt"/>
                <a:ea typeface="Dosis"/>
                <a:cs typeface="Dosis"/>
                <a:sym typeface="Wingdings" panose="05000000000000000000" pitchFamily="2" charset="2"/>
              </a:rPr>
              <a:t> </a:t>
            </a:r>
            <a:r>
              <a:rPr lang="en" sz="1200" b="1">
                <a:solidFill>
                  <a:srgbClr val="3D4965"/>
                </a:solidFill>
                <a:latin typeface="+mj-lt"/>
                <a:ea typeface="Dosis"/>
                <a:cs typeface="Dosis"/>
                <a:sym typeface="Wingdings" panose="05000000000000000000" pitchFamily="2" charset="2"/>
              </a:rPr>
              <a:t>Ưu điểm:</a:t>
            </a:r>
          </a:p>
          <a:p>
            <a:pPr marL="400050" lvl="1">
              <a:spcBef>
                <a:spcPts val="600"/>
              </a:spcBef>
            </a:pPr>
            <a:r>
              <a:rPr lang="en" sz="1200">
                <a:solidFill>
                  <a:srgbClr val="3D4965"/>
                </a:solidFill>
                <a:latin typeface="+mj-lt"/>
                <a:ea typeface="Dosis"/>
                <a:cs typeface="Dosis"/>
                <a:sym typeface="Wingdings" panose="05000000000000000000" pitchFamily="2" charset="2"/>
              </a:rPr>
              <a:t>‣ Gần gũi với các ngôn ngữ thông dụng: C++, Java, Pascal…, dễ tiếp cận, dễ phát triển.</a:t>
            </a:r>
          </a:p>
          <a:p>
            <a:pPr marL="400050" lvl="1">
              <a:spcBef>
                <a:spcPts val="600"/>
              </a:spcBef>
            </a:pPr>
            <a:r>
              <a:rPr lang="en" sz="1200">
                <a:solidFill>
                  <a:srgbClr val="3D4965"/>
                </a:solidFill>
                <a:latin typeface="+mj-lt"/>
                <a:ea typeface="Dosis"/>
                <a:cs typeface="Dosis"/>
                <a:sym typeface="Wingdings" panose="05000000000000000000" pitchFamily="2" charset="2"/>
              </a:rPr>
              <a:t>‣ Xây dựng dựa trên nền tảng của các  ngôn ngữ khác, nên thừa hưởng những ưu điểm chung.</a:t>
            </a:r>
          </a:p>
          <a:p>
            <a:pPr marL="400050" lvl="1">
              <a:spcBef>
                <a:spcPts val="600"/>
              </a:spcBef>
            </a:pPr>
            <a:r>
              <a:rPr lang="en" sz="1200">
                <a:solidFill>
                  <a:srgbClr val="3D4965"/>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 sz="1200">
                <a:solidFill>
                  <a:srgbClr val="3D4965"/>
                </a:solidFill>
                <a:latin typeface="+mj-lt"/>
                <a:ea typeface="Dosis"/>
                <a:cs typeface="Dosis"/>
                <a:sym typeface="Wingdings" panose="05000000000000000000" pitchFamily="2" charset="2"/>
              </a:rPr>
              <a:t>Cải tiến các khuyết điểm của C/C++: con trỏ, hiệu ứng phụ…</a:t>
            </a:r>
          </a:p>
          <a:p>
            <a:pPr marL="400050" lvl="1">
              <a:spcBef>
                <a:spcPts val="600"/>
              </a:spcBef>
            </a:pPr>
            <a:endParaRPr lang="en" sz="1200">
              <a:solidFill>
                <a:srgbClr val="3D4965"/>
              </a:solidFill>
              <a:latin typeface="+mj-lt"/>
              <a:ea typeface="Dosis"/>
              <a:cs typeface="Dosis"/>
              <a:sym typeface="Wingdings" panose="05000000000000000000" pitchFamily="2" charset="2"/>
            </a:endParaRPr>
          </a:p>
          <a:p>
            <a:pPr marL="228600" lvl="1">
              <a:spcBef>
                <a:spcPts val="600"/>
              </a:spcBef>
            </a:pPr>
            <a:r>
              <a:rPr lang="en" sz="1200" b="1">
                <a:solidFill>
                  <a:srgbClr val="3D4965"/>
                </a:solidFill>
                <a:ea typeface="Dosis"/>
                <a:cs typeface="Dosis"/>
                <a:sym typeface="Wingdings" panose="05000000000000000000" pitchFamily="2" charset="2"/>
              </a:rPr>
              <a:t> </a:t>
            </a:r>
            <a:r>
              <a:rPr lang="en" sz="1200" b="1">
                <a:solidFill>
                  <a:srgbClr val="3D4965"/>
                </a:solidFill>
                <a:latin typeface="+mj-lt"/>
                <a:ea typeface="Dosis"/>
                <a:cs typeface="Dosis"/>
                <a:sym typeface="Wingdings" panose="05000000000000000000" pitchFamily="2" charset="2"/>
              </a:rPr>
              <a:t>Nhược điểm:</a:t>
            </a:r>
          </a:p>
          <a:p>
            <a:pPr marL="400050" lvl="1">
              <a:spcBef>
                <a:spcPts val="600"/>
              </a:spcBef>
            </a:pPr>
            <a:r>
              <a:rPr lang="en" sz="1200">
                <a:solidFill>
                  <a:srgbClr val="3D4965"/>
                </a:solidFill>
                <a:latin typeface="+mj-lt"/>
                <a:ea typeface="Dosis"/>
                <a:cs typeface="Dosis"/>
                <a:sym typeface="Wingdings" panose="05000000000000000000" pitchFamily="2" charset="2"/>
              </a:rPr>
              <a:t>‣ Chỉ chạy trên nền Windows và có cài .NET Framework.</a:t>
            </a:r>
          </a:p>
          <a:p>
            <a:pPr marL="400050" lvl="1">
              <a:spcBef>
                <a:spcPts val="600"/>
              </a:spcBef>
            </a:pPr>
            <a:r>
              <a:rPr lang="en" sz="1200">
                <a:solidFill>
                  <a:srgbClr val="3D4965"/>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 sz="1200">
                <a:solidFill>
                  <a:srgbClr val="3D4965"/>
                </a:solidFill>
                <a:latin typeface="+mj-lt"/>
                <a:ea typeface="Dosis"/>
                <a:cs typeface="Dosis"/>
                <a:sym typeface="Wingdings" panose="05000000000000000000" pitchFamily="2" charset="2"/>
              </a:rPr>
              <a:t>Thao tác với phần cứng yếu hơn các ngôn ngữ khác, hầu hết phải dựa vào Windows.</a:t>
            </a:r>
          </a:p>
        </p:txBody>
      </p:sp>
      <p:pic>
        <p:nvPicPr>
          <p:cNvPr id="13" name="Picture 12">
            <a:extLst>
              <a:ext uri="{FF2B5EF4-FFF2-40B4-BE49-F238E27FC236}">
                <a16:creationId xmlns:a16="http://schemas.microsoft.com/office/drawing/2014/main" id="{F58BF8BF-CD34-4973-9AFB-3E79CBE1C3D5}"/>
              </a:ext>
            </a:extLst>
          </p:cNvPr>
          <p:cNvPicPr>
            <a:picLocks noChangeAspect="1"/>
          </p:cNvPicPr>
          <p:nvPr/>
        </p:nvPicPr>
        <p:blipFill>
          <a:blip r:embed="rId2"/>
          <a:stretch>
            <a:fillRect/>
          </a:stretch>
        </p:blipFill>
        <p:spPr>
          <a:xfrm>
            <a:off x="6886576" y="95250"/>
            <a:ext cx="1925448" cy="957243"/>
          </a:xfrm>
          <a:prstGeom prst="rect">
            <a:avLst/>
          </a:prstGeom>
          <a:effectLst>
            <a:outerShdw blurRad="76200" dist="12700" dir="2700000" sy="-23000" kx="-800400" algn="bl" rotWithShape="0">
              <a:prstClr val="black">
                <a:alpha val="20000"/>
              </a:prstClr>
            </a:outerShdw>
          </a:effectLst>
        </p:spPr>
      </p:pic>
      <p:sp>
        <p:nvSpPr>
          <p:cNvPr id="14" name="Rectangle 13">
            <a:extLst>
              <a:ext uri="{FF2B5EF4-FFF2-40B4-BE49-F238E27FC236}">
                <a16:creationId xmlns:a16="http://schemas.microsoft.com/office/drawing/2014/main" id="{8134A3D9-D3BE-4F23-ACB9-EF6CAE0B3489}"/>
              </a:ext>
            </a:extLst>
          </p:cNvPr>
          <p:cNvSpPr/>
          <p:nvPr/>
        </p:nvSpPr>
        <p:spPr>
          <a:xfrm>
            <a:off x="413858" y="402473"/>
            <a:ext cx="581569" cy="5726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TextBox 14">
            <a:extLst>
              <a:ext uri="{FF2B5EF4-FFF2-40B4-BE49-F238E27FC236}">
                <a16:creationId xmlns:a16="http://schemas.microsoft.com/office/drawing/2014/main" id="{2017D138-5962-4D7E-840B-E55EE5FC037D}"/>
              </a:ext>
            </a:extLst>
          </p:cNvPr>
          <p:cNvSpPr txBox="1"/>
          <p:nvPr/>
        </p:nvSpPr>
        <p:spPr>
          <a:xfrm>
            <a:off x="407585" y="457975"/>
            <a:ext cx="59411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Tree>
    <p:extLst>
      <p:ext uri="{BB962C8B-B14F-4D97-AF65-F5344CB8AC3E}">
        <p14:creationId xmlns:p14="http://schemas.microsoft.com/office/powerpoint/2010/main" val="22091663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1000"/>
                                        <p:tgtEl>
                                          <p:spTgt spid="1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ircle(in)">
                                      <p:cBhvr>
                                        <p:cTn id="10" dur="1000"/>
                                        <p:tgtEl>
                                          <p:spTgt spid="14"/>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1000"/>
                                        <p:tgtEl>
                                          <p:spTgt spid="8"/>
                                        </p:tgtEl>
                                      </p:cBhvr>
                                    </p:animEffect>
                                  </p:childTnLst>
                                </p:cTn>
                              </p:par>
                              <p:par>
                                <p:cTn id="14" presetID="6" presetClass="entr" presetSubtype="16"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ircle(in)">
                                      <p:cBhvr>
                                        <p:cTn id="16" dur="1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wipe(down)">
                                      <p:cBhvr>
                                        <p:cTn id="21" dur="580">
                                          <p:stCondLst>
                                            <p:cond delay="0"/>
                                          </p:stCondLst>
                                        </p:cTn>
                                        <p:tgtEl>
                                          <p:spTgt spid="11">
                                            <p:txEl>
                                              <p:pRg st="0" end="0"/>
                                            </p:txEl>
                                          </p:spTgt>
                                        </p:tgtEl>
                                      </p:cBhvr>
                                    </p:animEffect>
                                    <p:anim calcmode="lin" valueType="num">
                                      <p:cBhvr>
                                        <p:cTn id="22" dur="1822" tmFilter="0,0; 0.14,0.36; 0.43,0.73; 0.71,0.91; 1.0,1.0">
                                          <p:stCondLst>
                                            <p:cond delay="0"/>
                                          </p:stCondLst>
                                        </p:cTn>
                                        <p:tgtEl>
                                          <p:spTgt spid="11">
                                            <p:txEl>
                                              <p:pRg st="0" end="0"/>
                                            </p:txEl>
                                          </p:spTgt>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11">
                                            <p:txEl>
                                              <p:pRg st="0" end="0"/>
                                            </p:txEl>
                                          </p:spTgt>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11">
                                            <p:txEl>
                                              <p:pRg st="0" end="0"/>
                                            </p:txEl>
                                          </p:spTgt>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11">
                                            <p:txEl>
                                              <p:pRg st="0" end="0"/>
                                            </p:txEl>
                                          </p:spTgt>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11">
                                            <p:txEl>
                                              <p:pRg st="0" end="0"/>
                                            </p:txEl>
                                          </p:spTgt>
                                        </p:tgtEl>
                                        <p:attrNameLst>
                                          <p:attrName>ppt_y</p:attrName>
                                        </p:attrNameLst>
                                      </p:cBhvr>
                                      <p:tavLst>
                                        <p:tav tm="0" fmla="#ppt_y-sin(pi*$)/81">
                                          <p:val>
                                            <p:fltVal val="0"/>
                                          </p:val>
                                        </p:tav>
                                        <p:tav tm="100000">
                                          <p:val>
                                            <p:fltVal val="1"/>
                                          </p:val>
                                        </p:tav>
                                      </p:tavLst>
                                    </p:anim>
                                    <p:animScale>
                                      <p:cBhvr>
                                        <p:cTn id="27" dur="26">
                                          <p:stCondLst>
                                            <p:cond delay="650"/>
                                          </p:stCondLst>
                                        </p:cTn>
                                        <p:tgtEl>
                                          <p:spTgt spid="11">
                                            <p:txEl>
                                              <p:pRg st="0" end="0"/>
                                            </p:txEl>
                                          </p:spTgt>
                                        </p:tgtEl>
                                      </p:cBhvr>
                                      <p:to x="100000" y="60000"/>
                                    </p:animScale>
                                    <p:animScale>
                                      <p:cBhvr>
                                        <p:cTn id="28" dur="166" decel="50000">
                                          <p:stCondLst>
                                            <p:cond delay="676"/>
                                          </p:stCondLst>
                                        </p:cTn>
                                        <p:tgtEl>
                                          <p:spTgt spid="11">
                                            <p:txEl>
                                              <p:pRg st="0" end="0"/>
                                            </p:txEl>
                                          </p:spTgt>
                                        </p:tgtEl>
                                      </p:cBhvr>
                                      <p:to x="100000" y="100000"/>
                                    </p:animScale>
                                    <p:animScale>
                                      <p:cBhvr>
                                        <p:cTn id="29" dur="26">
                                          <p:stCondLst>
                                            <p:cond delay="1312"/>
                                          </p:stCondLst>
                                        </p:cTn>
                                        <p:tgtEl>
                                          <p:spTgt spid="11">
                                            <p:txEl>
                                              <p:pRg st="0" end="0"/>
                                            </p:txEl>
                                          </p:spTgt>
                                        </p:tgtEl>
                                      </p:cBhvr>
                                      <p:to x="100000" y="80000"/>
                                    </p:animScale>
                                    <p:animScale>
                                      <p:cBhvr>
                                        <p:cTn id="30" dur="166" decel="50000">
                                          <p:stCondLst>
                                            <p:cond delay="1338"/>
                                          </p:stCondLst>
                                        </p:cTn>
                                        <p:tgtEl>
                                          <p:spTgt spid="11">
                                            <p:txEl>
                                              <p:pRg st="0" end="0"/>
                                            </p:txEl>
                                          </p:spTgt>
                                        </p:tgtEl>
                                      </p:cBhvr>
                                      <p:to x="100000" y="100000"/>
                                    </p:animScale>
                                    <p:animScale>
                                      <p:cBhvr>
                                        <p:cTn id="31" dur="26">
                                          <p:stCondLst>
                                            <p:cond delay="1642"/>
                                          </p:stCondLst>
                                        </p:cTn>
                                        <p:tgtEl>
                                          <p:spTgt spid="11">
                                            <p:txEl>
                                              <p:pRg st="0" end="0"/>
                                            </p:txEl>
                                          </p:spTgt>
                                        </p:tgtEl>
                                      </p:cBhvr>
                                      <p:to x="100000" y="90000"/>
                                    </p:animScale>
                                    <p:animScale>
                                      <p:cBhvr>
                                        <p:cTn id="32" dur="166" decel="50000">
                                          <p:stCondLst>
                                            <p:cond delay="1668"/>
                                          </p:stCondLst>
                                        </p:cTn>
                                        <p:tgtEl>
                                          <p:spTgt spid="11">
                                            <p:txEl>
                                              <p:pRg st="0" end="0"/>
                                            </p:txEl>
                                          </p:spTgt>
                                        </p:tgtEl>
                                      </p:cBhvr>
                                      <p:to x="100000" y="100000"/>
                                    </p:animScale>
                                    <p:animScale>
                                      <p:cBhvr>
                                        <p:cTn id="33" dur="26">
                                          <p:stCondLst>
                                            <p:cond delay="1808"/>
                                          </p:stCondLst>
                                        </p:cTn>
                                        <p:tgtEl>
                                          <p:spTgt spid="11">
                                            <p:txEl>
                                              <p:pRg st="0" end="0"/>
                                            </p:txEl>
                                          </p:spTgt>
                                        </p:tgtEl>
                                      </p:cBhvr>
                                      <p:to x="100000" y="95000"/>
                                    </p:animScale>
                                    <p:animScale>
                                      <p:cBhvr>
                                        <p:cTn id="34" dur="166" decel="50000">
                                          <p:stCondLst>
                                            <p:cond delay="1834"/>
                                          </p:stCondLst>
                                        </p:cTn>
                                        <p:tgtEl>
                                          <p:spTgt spid="11">
                                            <p:txEl>
                                              <p:pRg st="0" end="0"/>
                                            </p:txEl>
                                          </p:spTgt>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animEffect transition="in" filter="fade">
                                      <p:cBhvr>
                                        <p:cTn id="39" dur="1000"/>
                                        <p:tgtEl>
                                          <p:spTgt spid="11">
                                            <p:txEl>
                                              <p:pRg st="1" end="1"/>
                                            </p:txEl>
                                          </p:spTgt>
                                        </p:tgtEl>
                                      </p:cBhvr>
                                    </p:animEffect>
                                    <p:anim calcmode="lin" valueType="num">
                                      <p:cBhvr>
                                        <p:cTn id="40"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1">
                                            <p:txEl>
                                              <p:pRg st="2" end="2"/>
                                            </p:txEl>
                                          </p:spTgt>
                                        </p:tgtEl>
                                        <p:attrNameLst>
                                          <p:attrName>style.visibility</p:attrName>
                                        </p:attrNameLst>
                                      </p:cBhvr>
                                      <p:to>
                                        <p:strVal val="visible"/>
                                      </p:to>
                                    </p:set>
                                    <p:animEffect transition="in" filter="fade">
                                      <p:cBhvr>
                                        <p:cTn id="46" dur="1000"/>
                                        <p:tgtEl>
                                          <p:spTgt spid="11">
                                            <p:txEl>
                                              <p:pRg st="2" end="2"/>
                                            </p:txEl>
                                          </p:spTgt>
                                        </p:tgtEl>
                                      </p:cBhvr>
                                    </p:animEffect>
                                    <p:anim calcmode="lin" valueType="num">
                                      <p:cBhvr>
                                        <p:cTn id="47"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48"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nodeType="clickEffect">
                                  <p:stCondLst>
                                    <p:cond delay="0"/>
                                  </p:stCondLst>
                                  <p:childTnLst>
                                    <p:set>
                                      <p:cBhvr>
                                        <p:cTn id="52" dur="1" fill="hold">
                                          <p:stCondLst>
                                            <p:cond delay="0"/>
                                          </p:stCondLst>
                                        </p:cTn>
                                        <p:tgtEl>
                                          <p:spTgt spid="11">
                                            <p:txEl>
                                              <p:pRg st="4" end="4"/>
                                            </p:txEl>
                                          </p:spTgt>
                                        </p:tgtEl>
                                        <p:attrNameLst>
                                          <p:attrName>style.visibility</p:attrName>
                                        </p:attrNameLst>
                                      </p:cBhvr>
                                      <p:to>
                                        <p:strVal val="visible"/>
                                      </p:to>
                                    </p:set>
                                    <p:anim calcmode="lin" valueType="num">
                                      <p:cBhvr>
                                        <p:cTn id="53" dur="1000" fill="hold"/>
                                        <p:tgtEl>
                                          <p:spTgt spid="11">
                                            <p:txEl>
                                              <p:pRg st="4" end="4"/>
                                            </p:txEl>
                                          </p:spTgt>
                                        </p:tgtEl>
                                        <p:attrNameLst>
                                          <p:attrName>ppt_w</p:attrName>
                                        </p:attrNameLst>
                                      </p:cBhvr>
                                      <p:tavLst>
                                        <p:tav tm="0">
                                          <p:val>
                                            <p:fltVal val="0"/>
                                          </p:val>
                                        </p:tav>
                                        <p:tav tm="100000">
                                          <p:val>
                                            <p:strVal val="#ppt_w"/>
                                          </p:val>
                                        </p:tav>
                                      </p:tavLst>
                                    </p:anim>
                                    <p:anim calcmode="lin" valueType="num">
                                      <p:cBhvr>
                                        <p:cTn id="54" dur="1000" fill="hold"/>
                                        <p:tgtEl>
                                          <p:spTgt spid="11">
                                            <p:txEl>
                                              <p:pRg st="4" end="4"/>
                                            </p:txEl>
                                          </p:spTgt>
                                        </p:tgtEl>
                                        <p:attrNameLst>
                                          <p:attrName>ppt_h</p:attrName>
                                        </p:attrNameLst>
                                      </p:cBhvr>
                                      <p:tavLst>
                                        <p:tav tm="0">
                                          <p:val>
                                            <p:fltVal val="0"/>
                                          </p:val>
                                        </p:tav>
                                        <p:tav tm="100000">
                                          <p:val>
                                            <p:strVal val="#ppt_h"/>
                                          </p:val>
                                        </p:tav>
                                      </p:tavLst>
                                    </p:anim>
                                    <p:anim calcmode="lin" valueType="num">
                                      <p:cBhvr>
                                        <p:cTn id="55" dur="1000" fill="hold"/>
                                        <p:tgtEl>
                                          <p:spTgt spid="11">
                                            <p:txEl>
                                              <p:pRg st="4" end="4"/>
                                            </p:txEl>
                                          </p:spTgt>
                                        </p:tgtEl>
                                        <p:attrNameLst>
                                          <p:attrName>style.rotation</p:attrName>
                                        </p:attrNameLst>
                                      </p:cBhvr>
                                      <p:tavLst>
                                        <p:tav tm="0">
                                          <p:val>
                                            <p:fltVal val="90"/>
                                          </p:val>
                                        </p:tav>
                                        <p:tav tm="100000">
                                          <p:val>
                                            <p:fltVal val="0"/>
                                          </p:val>
                                        </p:tav>
                                      </p:tavLst>
                                    </p:anim>
                                    <p:animEffect transition="in" filter="fade">
                                      <p:cBhvr>
                                        <p:cTn id="56" dur="1000"/>
                                        <p:tgtEl>
                                          <p:spTgt spid="11">
                                            <p:txEl>
                                              <p:pRg st="4" end="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1">
                                            <p:txEl>
                                              <p:pRg st="5" end="5"/>
                                            </p:txEl>
                                          </p:spTgt>
                                        </p:tgtEl>
                                        <p:attrNameLst>
                                          <p:attrName>style.visibility</p:attrName>
                                        </p:attrNameLst>
                                      </p:cBhvr>
                                      <p:to>
                                        <p:strVal val="visible"/>
                                      </p:to>
                                    </p:set>
                                    <p:animEffect transition="in" filter="fade">
                                      <p:cBhvr>
                                        <p:cTn id="61" dur="1000"/>
                                        <p:tgtEl>
                                          <p:spTgt spid="11">
                                            <p:txEl>
                                              <p:pRg st="5" end="5"/>
                                            </p:txEl>
                                          </p:spTgt>
                                        </p:tgtEl>
                                      </p:cBhvr>
                                    </p:animEffect>
                                    <p:anim calcmode="lin" valueType="num">
                                      <p:cBhvr>
                                        <p:cTn id="62"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63" dur="100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1">
                                            <p:txEl>
                                              <p:pRg st="6" end="6"/>
                                            </p:txEl>
                                          </p:spTgt>
                                        </p:tgtEl>
                                        <p:attrNameLst>
                                          <p:attrName>style.visibility</p:attrName>
                                        </p:attrNameLst>
                                      </p:cBhvr>
                                      <p:to>
                                        <p:strVal val="visible"/>
                                      </p:to>
                                    </p:set>
                                    <p:animEffect transition="in" filter="fade">
                                      <p:cBhvr>
                                        <p:cTn id="68" dur="1000"/>
                                        <p:tgtEl>
                                          <p:spTgt spid="11">
                                            <p:txEl>
                                              <p:pRg st="6" end="6"/>
                                            </p:txEl>
                                          </p:spTgt>
                                        </p:tgtEl>
                                      </p:cBhvr>
                                    </p:animEffect>
                                    <p:anim calcmode="lin" valueType="num">
                                      <p:cBhvr>
                                        <p:cTn id="69"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70" dur="1000" fill="hold"/>
                                        <p:tgtEl>
                                          <p:spTgt spid="1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11">
                                            <p:txEl>
                                              <p:pRg st="7" end="7"/>
                                            </p:txEl>
                                          </p:spTgt>
                                        </p:tgtEl>
                                        <p:attrNameLst>
                                          <p:attrName>style.visibility</p:attrName>
                                        </p:attrNameLst>
                                      </p:cBhvr>
                                      <p:to>
                                        <p:strVal val="visible"/>
                                      </p:to>
                                    </p:set>
                                    <p:animEffect transition="in" filter="fade">
                                      <p:cBhvr>
                                        <p:cTn id="75" dur="1000"/>
                                        <p:tgtEl>
                                          <p:spTgt spid="11">
                                            <p:txEl>
                                              <p:pRg st="7" end="7"/>
                                            </p:txEl>
                                          </p:spTgt>
                                        </p:tgtEl>
                                      </p:cBhvr>
                                    </p:animEffect>
                                    <p:anim calcmode="lin" valueType="num">
                                      <p:cBhvr>
                                        <p:cTn id="76"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77" dur="1000" fill="hold"/>
                                        <p:tgtEl>
                                          <p:spTgt spid="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31" presetClass="entr" presetSubtype="0" fill="hold" nodeType="clickEffect">
                                  <p:stCondLst>
                                    <p:cond delay="0"/>
                                  </p:stCondLst>
                                  <p:childTnLst>
                                    <p:set>
                                      <p:cBhvr>
                                        <p:cTn id="81" dur="1" fill="hold">
                                          <p:stCondLst>
                                            <p:cond delay="0"/>
                                          </p:stCondLst>
                                        </p:cTn>
                                        <p:tgtEl>
                                          <p:spTgt spid="11">
                                            <p:txEl>
                                              <p:pRg st="9" end="9"/>
                                            </p:txEl>
                                          </p:spTgt>
                                        </p:tgtEl>
                                        <p:attrNameLst>
                                          <p:attrName>style.visibility</p:attrName>
                                        </p:attrNameLst>
                                      </p:cBhvr>
                                      <p:to>
                                        <p:strVal val="visible"/>
                                      </p:to>
                                    </p:set>
                                    <p:anim calcmode="lin" valueType="num">
                                      <p:cBhvr>
                                        <p:cTn id="82" dur="1000" fill="hold"/>
                                        <p:tgtEl>
                                          <p:spTgt spid="11">
                                            <p:txEl>
                                              <p:pRg st="9" end="9"/>
                                            </p:txEl>
                                          </p:spTgt>
                                        </p:tgtEl>
                                        <p:attrNameLst>
                                          <p:attrName>ppt_w</p:attrName>
                                        </p:attrNameLst>
                                      </p:cBhvr>
                                      <p:tavLst>
                                        <p:tav tm="0">
                                          <p:val>
                                            <p:fltVal val="0"/>
                                          </p:val>
                                        </p:tav>
                                        <p:tav tm="100000">
                                          <p:val>
                                            <p:strVal val="#ppt_w"/>
                                          </p:val>
                                        </p:tav>
                                      </p:tavLst>
                                    </p:anim>
                                    <p:anim calcmode="lin" valueType="num">
                                      <p:cBhvr>
                                        <p:cTn id="83" dur="1000" fill="hold"/>
                                        <p:tgtEl>
                                          <p:spTgt spid="11">
                                            <p:txEl>
                                              <p:pRg st="9" end="9"/>
                                            </p:txEl>
                                          </p:spTgt>
                                        </p:tgtEl>
                                        <p:attrNameLst>
                                          <p:attrName>ppt_h</p:attrName>
                                        </p:attrNameLst>
                                      </p:cBhvr>
                                      <p:tavLst>
                                        <p:tav tm="0">
                                          <p:val>
                                            <p:fltVal val="0"/>
                                          </p:val>
                                        </p:tav>
                                        <p:tav tm="100000">
                                          <p:val>
                                            <p:strVal val="#ppt_h"/>
                                          </p:val>
                                        </p:tav>
                                      </p:tavLst>
                                    </p:anim>
                                    <p:anim calcmode="lin" valueType="num">
                                      <p:cBhvr>
                                        <p:cTn id="84" dur="1000" fill="hold"/>
                                        <p:tgtEl>
                                          <p:spTgt spid="11">
                                            <p:txEl>
                                              <p:pRg st="9" end="9"/>
                                            </p:txEl>
                                          </p:spTgt>
                                        </p:tgtEl>
                                        <p:attrNameLst>
                                          <p:attrName>style.rotation</p:attrName>
                                        </p:attrNameLst>
                                      </p:cBhvr>
                                      <p:tavLst>
                                        <p:tav tm="0">
                                          <p:val>
                                            <p:fltVal val="90"/>
                                          </p:val>
                                        </p:tav>
                                        <p:tav tm="100000">
                                          <p:val>
                                            <p:fltVal val="0"/>
                                          </p:val>
                                        </p:tav>
                                      </p:tavLst>
                                    </p:anim>
                                    <p:animEffect transition="in" filter="fade">
                                      <p:cBhvr>
                                        <p:cTn id="85" dur="1000"/>
                                        <p:tgtEl>
                                          <p:spTgt spid="11">
                                            <p:txEl>
                                              <p:pRg st="9" end="9"/>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11">
                                            <p:txEl>
                                              <p:pRg st="10" end="10"/>
                                            </p:txEl>
                                          </p:spTgt>
                                        </p:tgtEl>
                                        <p:attrNameLst>
                                          <p:attrName>style.visibility</p:attrName>
                                        </p:attrNameLst>
                                      </p:cBhvr>
                                      <p:to>
                                        <p:strVal val="visible"/>
                                      </p:to>
                                    </p:set>
                                    <p:animEffect transition="in" filter="fade">
                                      <p:cBhvr>
                                        <p:cTn id="90" dur="1000"/>
                                        <p:tgtEl>
                                          <p:spTgt spid="11">
                                            <p:txEl>
                                              <p:pRg st="10" end="10"/>
                                            </p:txEl>
                                          </p:spTgt>
                                        </p:tgtEl>
                                      </p:cBhvr>
                                    </p:animEffect>
                                    <p:anim calcmode="lin" valueType="num">
                                      <p:cBhvr>
                                        <p:cTn id="91" dur="1000" fill="hold"/>
                                        <p:tgtEl>
                                          <p:spTgt spid="11">
                                            <p:txEl>
                                              <p:pRg st="10" end="10"/>
                                            </p:txEl>
                                          </p:spTgt>
                                        </p:tgtEl>
                                        <p:attrNameLst>
                                          <p:attrName>ppt_x</p:attrName>
                                        </p:attrNameLst>
                                      </p:cBhvr>
                                      <p:tavLst>
                                        <p:tav tm="0">
                                          <p:val>
                                            <p:strVal val="#ppt_x"/>
                                          </p:val>
                                        </p:tav>
                                        <p:tav tm="100000">
                                          <p:val>
                                            <p:strVal val="#ppt_x"/>
                                          </p:val>
                                        </p:tav>
                                      </p:tavLst>
                                    </p:anim>
                                    <p:anim calcmode="lin" valueType="num">
                                      <p:cBhvr>
                                        <p:cTn id="92" dur="1000" fill="hold"/>
                                        <p:tgtEl>
                                          <p:spTgt spid="11">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nodeType="clickEffect">
                                  <p:stCondLst>
                                    <p:cond delay="0"/>
                                  </p:stCondLst>
                                  <p:childTnLst>
                                    <p:set>
                                      <p:cBhvr>
                                        <p:cTn id="96" dur="1" fill="hold">
                                          <p:stCondLst>
                                            <p:cond delay="0"/>
                                          </p:stCondLst>
                                        </p:cTn>
                                        <p:tgtEl>
                                          <p:spTgt spid="11">
                                            <p:txEl>
                                              <p:pRg st="11" end="11"/>
                                            </p:txEl>
                                          </p:spTgt>
                                        </p:tgtEl>
                                        <p:attrNameLst>
                                          <p:attrName>style.visibility</p:attrName>
                                        </p:attrNameLst>
                                      </p:cBhvr>
                                      <p:to>
                                        <p:strVal val="visible"/>
                                      </p:to>
                                    </p:set>
                                    <p:animEffect transition="in" filter="fade">
                                      <p:cBhvr>
                                        <p:cTn id="97" dur="1000"/>
                                        <p:tgtEl>
                                          <p:spTgt spid="11">
                                            <p:txEl>
                                              <p:pRg st="11" end="11"/>
                                            </p:txEl>
                                          </p:spTgt>
                                        </p:tgtEl>
                                      </p:cBhvr>
                                    </p:animEffect>
                                    <p:anim calcmode="lin" valueType="num">
                                      <p:cBhvr>
                                        <p:cTn id="98" dur="1000" fill="hold"/>
                                        <p:tgtEl>
                                          <p:spTgt spid="11">
                                            <p:txEl>
                                              <p:pRg st="11" end="11"/>
                                            </p:txEl>
                                          </p:spTgt>
                                        </p:tgtEl>
                                        <p:attrNameLst>
                                          <p:attrName>ppt_x</p:attrName>
                                        </p:attrNameLst>
                                      </p:cBhvr>
                                      <p:tavLst>
                                        <p:tav tm="0">
                                          <p:val>
                                            <p:strVal val="#ppt_x"/>
                                          </p:val>
                                        </p:tav>
                                        <p:tav tm="100000">
                                          <p:val>
                                            <p:strVal val="#ppt_x"/>
                                          </p:val>
                                        </p:tav>
                                      </p:tavLst>
                                    </p:anim>
                                    <p:anim calcmode="lin" valueType="num">
                                      <p:cBhvr>
                                        <p:cTn id="99" dur="1000" fill="hold"/>
                                        <p:tgtEl>
                                          <p:spTgt spid="11">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21">
            <a:extLst>
              <a:ext uri="{FF2B5EF4-FFF2-40B4-BE49-F238E27FC236}">
                <a16:creationId xmlns:a16="http://schemas.microsoft.com/office/drawing/2014/main" id="{88770D19-BE47-4C6F-BD5F-8CC2C7FB5EEA}"/>
              </a:ext>
            </a:extLst>
          </p:cNvPr>
          <p:cNvSpPr txBox="1">
            <a:spLocks/>
          </p:cNvSpPr>
          <p:nvPr/>
        </p:nvSpPr>
        <p:spPr>
          <a:xfrm>
            <a:off x="826200" y="334875"/>
            <a:ext cx="6648450" cy="826499"/>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latin typeface="+mj-lt"/>
              </a:rPr>
              <a:t>CÔNG NGHỆ SỬ DỤNG</a:t>
            </a:r>
          </a:p>
        </p:txBody>
      </p:sp>
      <p:sp>
        <p:nvSpPr>
          <p:cNvPr id="7" name="Shape 523">
            <a:extLst>
              <a:ext uri="{FF2B5EF4-FFF2-40B4-BE49-F238E27FC236}">
                <a16:creationId xmlns:a16="http://schemas.microsoft.com/office/drawing/2014/main" id="{EDE9AFFC-A025-4DE1-ACA1-05A6101FB452}"/>
              </a:ext>
            </a:extLst>
          </p:cNvPr>
          <p:cNvSpPr txBox="1"/>
          <p:nvPr/>
        </p:nvSpPr>
        <p:spPr>
          <a:xfrm>
            <a:off x="826200" y="1370149"/>
            <a:ext cx="6648450" cy="3315376"/>
          </a:xfrm>
          <a:prstGeom prst="rect">
            <a:avLst/>
          </a:prstGeom>
          <a:noFill/>
          <a:ln>
            <a:noFill/>
          </a:ln>
        </p:spPr>
        <p:txBody>
          <a:bodyPr lIns="91425" tIns="91425" rIns="91425" bIns="91425" anchor="t" anchorCtr="0">
            <a:noAutofit/>
          </a:bodyPr>
          <a:lstStyle/>
          <a:p>
            <a:pPr lvl="0" rtl="0">
              <a:spcBef>
                <a:spcPts val="600"/>
              </a:spcBef>
              <a:buNone/>
            </a:pPr>
            <a:r>
              <a:rPr lang="en" sz="1200" b="1">
                <a:solidFill>
                  <a:srgbClr val="3C78D8"/>
                </a:solidFill>
                <a:latin typeface="+mj-lt"/>
                <a:ea typeface="Dosis"/>
                <a:cs typeface="Dosis"/>
                <a:sym typeface="Dosis"/>
              </a:rPr>
              <a:t>ASP.NET MVC:</a:t>
            </a:r>
          </a:p>
          <a:p>
            <a:pPr>
              <a:spcBef>
                <a:spcPts val="600"/>
              </a:spcBef>
            </a:pPr>
            <a:r>
              <a:rPr lang="en" sz="1200">
                <a:solidFill>
                  <a:srgbClr val="3D4965"/>
                </a:solidFill>
                <a:latin typeface="+mj-lt"/>
                <a:ea typeface="Dosis"/>
                <a:cs typeface="Dosis"/>
                <a:sym typeface="Symbol" panose="05050102010706020507" pitchFamily="18" charset="2"/>
              </a:rPr>
              <a:t></a:t>
            </a:r>
            <a:r>
              <a:rPr lang="en" sz="1200" b="1">
                <a:solidFill>
                  <a:srgbClr val="3C78D8"/>
                </a:solidFill>
                <a:latin typeface="+mj-lt"/>
                <a:ea typeface="Dosis"/>
                <a:cs typeface="Dosis"/>
                <a:sym typeface="Dosis"/>
              </a:rPr>
              <a:t></a:t>
            </a:r>
            <a:r>
              <a:rPr lang="en" sz="1200" b="1">
                <a:solidFill>
                  <a:srgbClr val="3C78D8"/>
                </a:solidFill>
                <a:latin typeface="+mj-lt"/>
                <a:ea typeface="Dosis"/>
                <a:cs typeface="Dosis"/>
                <a:sym typeface="Wingdings" panose="05000000000000000000" pitchFamily="2" charset="2"/>
              </a:rPr>
              <a:t> </a:t>
            </a:r>
            <a:r>
              <a:rPr lang="en" sz="1200">
                <a:solidFill>
                  <a:srgbClr val="3D4965"/>
                </a:solidFill>
                <a:latin typeface="+mj-lt"/>
                <a:ea typeface="Dosis"/>
                <a:cs typeface="Dosis"/>
                <a:sym typeface="Wingdings" panose="05000000000000000000" pitchFamily="2" charset="2"/>
              </a:rPr>
              <a:t> </a:t>
            </a:r>
            <a:r>
              <a:rPr lang="en" sz="1200">
                <a:solidFill>
                  <a:srgbClr val="3D4965"/>
                </a:solidFill>
                <a:latin typeface="+mj-lt"/>
                <a:ea typeface="Dosis"/>
                <a:cs typeface="Dosis"/>
                <a:sym typeface="Dosis"/>
              </a:rPr>
              <a:t>Là một framework hỗ trợ pattern MVC cho ASP.NET.</a:t>
            </a:r>
          </a:p>
          <a:p>
            <a:pPr>
              <a:spcBef>
                <a:spcPts val="600"/>
              </a:spcBef>
            </a:pPr>
            <a:r>
              <a:rPr lang="en" sz="1200">
                <a:solidFill>
                  <a:srgbClr val="3D4965"/>
                </a:solidFill>
                <a:latin typeface="+mj-lt"/>
                <a:ea typeface="Dosis"/>
                <a:cs typeface="Dosis"/>
                <a:sym typeface="Symbol" panose="05050102010706020507" pitchFamily="18" charset="2"/>
              </a:rPr>
              <a:t></a:t>
            </a:r>
            <a:r>
              <a:rPr lang="en" sz="1200" b="1">
                <a:solidFill>
                  <a:srgbClr val="3C78D8"/>
                </a:solidFill>
                <a:latin typeface="+mj-lt"/>
                <a:ea typeface="Dosis"/>
                <a:cs typeface="Dosis"/>
                <a:sym typeface="Dosis"/>
              </a:rPr>
              <a:t></a:t>
            </a:r>
            <a:r>
              <a:rPr lang="en" sz="1200" b="1">
                <a:solidFill>
                  <a:srgbClr val="3C78D8"/>
                </a:solidFill>
                <a:latin typeface="+mj-lt"/>
                <a:ea typeface="Dosis"/>
                <a:cs typeface="Dosis"/>
                <a:sym typeface="Wingdings" panose="05000000000000000000" pitchFamily="2" charset="2"/>
              </a:rPr>
              <a:t> </a:t>
            </a:r>
            <a:r>
              <a:rPr lang="en" sz="1200">
                <a:solidFill>
                  <a:srgbClr val="3D4965"/>
                </a:solidFill>
                <a:latin typeface="+mj-lt"/>
                <a:ea typeface="Dosis"/>
                <a:cs typeface="Dosis"/>
                <a:sym typeface="Wingdings" panose="05000000000000000000" pitchFamily="2" charset="2"/>
              </a:rPr>
              <a:t> </a:t>
            </a:r>
            <a:r>
              <a:rPr lang="en" sz="1200">
                <a:solidFill>
                  <a:srgbClr val="3D4965"/>
                </a:solidFill>
                <a:latin typeface="+mj-lt"/>
                <a:ea typeface="Dosis"/>
                <a:cs typeface="Dosis"/>
                <a:sym typeface="Dosis"/>
              </a:rPr>
              <a:t>Là cụm từ viết tắc của Model – View – Controller.</a:t>
            </a:r>
          </a:p>
          <a:p>
            <a:pPr>
              <a:spcBef>
                <a:spcPts val="600"/>
              </a:spcBef>
            </a:pPr>
            <a:endParaRPr lang="en" sz="1200">
              <a:solidFill>
                <a:srgbClr val="3D4965"/>
              </a:solidFill>
              <a:latin typeface="+mj-lt"/>
              <a:ea typeface="Dosis"/>
              <a:cs typeface="Dosis"/>
              <a:sym typeface="Dosis"/>
            </a:endParaRPr>
          </a:p>
          <a:p>
            <a:pPr marL="228600">
              <a:spcBef>
                <a:spcPts val="600"/>
              </a:spcBef>
            </a:pPr>
            <a:r>
              <a:rPr lang="en" sz="1200" b="1">
                <a:solidFill>
                  <a:srgbClr val="3D4965"/>
                </a:solidFill>
                <a:ea typeface="Dosis"/>
                <a:cs typeface="Dosis"/>
                <a:sym typeface="Wingdings" panose="05000000000000000000" pitchFamily="2" charset="2"/>
              </a:rPr>
              <a:t> </a:t>
            </a:r>
            <a:r>
              <a:rPr lang="en" sz="1200" b="1">
                <a:solidFill>
                  <a:srgbClr val="3D4965"/>
                </a:solidFill>
                <a:latin typeface="+mj-lt"/>
                <a:ea typeface="Dosis"/>
                <a:cs typeface="Dosis"/>
                <a:sym typeface="Wingdings" panose="05000000000000000000" pitchFamily="2" charset="2"/>
              </a:rPr>
              <a:t>Ưu điểm:</a:t>
            </a:r>
          </a:p>
          <a:p>
            <a:pPr marL="400050" lvl="1">
              <a:spcBef>
                <a:spcPts val="600"/>
              </a:spcBef>
            </a:pPr>
            <a:r>
              <a:rPr lang="en" sz="1200">
                <a:solidFill>
                  <a:srgbClr val="3D4965"/>
                </a:solidFill>
                <a:latin typeface="+mj-lt"/>
                <a:ea typeface="Dosis"/>
                <a:cs typeface="Dosis"/>
                <a:sym typeface="Wingdings" panose="05000000000000000000" pitchFamily="2" charset="2"/>
              </a:rPr>
              <a:t>‣ Thấy được sự chuyên nghiệp trong lập trình và phân tích đối tượng.</a:t>
            </a:r>
          </a:p>
          <a:p>
            <a:pPr marL="400050" lvl="1">
              <a:spcBef>
                <a:spcPts val="600"/>
              </a:spcBef>
            </a:pPr>
            <a:r>
              <a:rPr lang="en" sz="1200">
                <a:solidFill>
                  <a:srgbClr val="3D4965"/>
                </a:solidFill>
                <a:latin typeface="+mj-lt"/>
                <a:ea typeface="Dosis"/>
                <a:cs typeface="Dosis"/>
                <a:sym typeface="Wingdings" panose="05000000000000000000" pitchFamily="2" charset="2"/>
              </a:rPr>
              <a:t>‣ Phát triển ứng dụng nhanh hơn, đơn giản hơn, dễ nâng cấp, bảo trì.</a:t>
            </a:r>
          </a:p>
          <a:p>
            <a:pPr marL="400050" lvl="1">
              <a:spcBef>
                <a:spcPts val="600"/>
              </a:spcBef>
            </a:pPr>
            <a:r>
              <a:rPr lang="en" sz="1200">
                <a:solidFill>
                  <a:srgbClr val="3D4965"/>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 sz="1200">
                <a:solidFill>
                  <a:srgbClr val="3D4965"/>
                </a:solidFill>
                <a:latin typeface="+mj-lt"/>
                <a:ea typeface="Dosis"/>
                <a:cs typeface="Dosis"/>
                <a:sym typeface="Wingdings" panose="05000000000000000000" pitchFamily="2" charset="2"/>
              </a:rPr>
              <a:t>Không phụ thuộc vào môi trường, nền tảng xây dựng, ngôn ngữ lập trình nào…</a:t>
            </a:r>
          </a:p>
          <a:p>
            <a:pPr marL="400050" lvl="1">
              <a:spcBef>
                <a:spcPts val="600"/>
              </a:spcBef>
            </a:pPr>
            <a:endParaRPr lang="en" sz="1200">
              <a:solidFill>
                <a:srgbClr val="3D4965"/>
              </a:solidFill>
              <a:latin typeface="+mj-lt"/>
              <a:ea typeface="Dosis"/>
              <a:cs typeface="Dosis"/>
              <a:sym typeface="Wingdings" panose="05000000000000000000" pitchFamily="2" charset="2"/>
            </a:endParaRPr>
          </a:p>
          <a:p>
            <a:pPr marL="228600" lvl="1">
              <a:spcBef>
                <a:spcPts val="600"/>
              </a:spcBef>
            </a:pPr>
            <a:r>
              <a:rPr lang="en" sz="1200" b="1">
                <a:solidFill>
                  <a:srgbClr val="3D4965"/>
                </a:solidFill>
                <a:ea typeface="Dosis"/>
                <a:cs typeface="Dosis"/>
                <a:sym typeface="Wingdings" panose="05000000000000000000" pitchFamily="2" charset="2"/>
              </a:rPr>
              <a:t> </a:t>
            </a:r>
            <a:r>
              <a:rPr lang="en" sz="1200" b="1">
                <a:solidFill>
                  <a:srgbClr val="3D4965"/>
                </a:solidFill>
                <a:latin typeface="+mj-lt"/>
                <a:ea typeface="Dosis"/>
                <a:cs typeface="Dosis"/>
                <a:sym typeface="Wingdings" panose="05000000000000000000" pitchFamily="2" charset="2"/>
              </a:rPr>
              <a:t>Nhược điểm:</a:t>
            </a:r>
          </a:p>
          <a:p>
            <a:pPr marL="400050" lvl="1">
              <a:spcBef>
                <a:spcPts val="600"/>
              </a:spcBef>
            </a:pPr>
            <a:r>
              <a:rPr lang="en" sz="1200">
                <a:solidFill>
                  <a:srgbClr val="3D4965"/>
                </a:solidFill>
                <a:latin typeface="+mj-lt"/>
                <a:ea typeface="Dosis"/>
                <a:cs typeface="Dosis"/>
                <a:sym typeface="Wingdings" panose="05000000000000000000" pitchFamily="2" charset="2"/>
              </a:rPr>
              <a:t>‣ Tốn thời gian với những dự án nhỏ khi sử dụng mô hình MVC.</a:t>
            </a:r>
          </a:p>
        </p:txBody>
      </p:sp>
      <p:pic>
        <p:nvPicPr>
          <p:cNvPr id="2050" name="Picture 18">
            <a:extLst>
              <a:ext uri="{FF2B5EF4-FFF2-40B4-BE49-F238E27FC236}">
                <a16:creationId xmlns:a16="http://schemas.microsoft.com/office/drawing/2014/main" id="{58CF3447-D96D-4B16-9AED-4A72F8F4611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588126" y="3590925"/>
            <a:ext cx="2407374"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58B0B548-AF9E-4FBA-8BE0-48A7C633532A}"/>
              </a:ext>
            </a:extLst>
          </p:cNvPr>
          <p:cNvSpPr/>
          <p:nvPr/>
        </p:nvSpPr>
        <p:spPr>
          <a:xfrm>
            <a:off x="413858" y="402473"/>
            <a:ext cx="581569" cy="5726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 name="TextBox 9">
            <a:extLst>
              <a:ext uri="{FF2B5EF4-FFF2-40B4-BE49-F238E27FC236}">
                <a16:creationId xmlns:a16="http://schemas.microsoft.com/office/drawing/2014/main" id="{A2EF586C-E283-439B-B80F-A3B8A4E98744}"/>
              </a:ext>
            </a:extLst>
          </p:cNvPr>
          <p:cNvSpPr txBox="1"/>
          <p:nvPr/>
        </p:nvSpPr>
        <p:spPr>
          <a:xfrm>
            <a:off x="407585" y="457975"/>
            <a:ext cx="59411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Tree>
    <p:extLst>
      <p:ext uri="{BB962C8B-B14F-4D97-AF65-F5344CB8AC3E}">
        <p14:creationId xmlns:p14="http://schemas.microsoft.com/office/powerpoint/2010/main" val="11445483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in)">
                                      <p:cBhvr>
                                        <p:cTn id="10" dur="2000"/>
                                        <p:tgtEl>
                                          <p:spTgt spid="9"/>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par>
                                <p:cTn id="14" presetID="6" presetClass="entr" presetSubtype="16"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circle(in)">
                                      <p:cBhvr>
                                        <p:cTn id="16" dur="1000"/>
                                        <p:tgtEl>
                                          <p:spTgt spid="2050"/>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wipe(down)">
                                      <p:cBhvr>
                                        <p:cTn id="21" dur="580">
                                          <p:stCondLst>
                                            <p:cond delay="0"/>
                                          </p:stCondLst>
                                        </p:cTn>
                                        <p:tgtEl>
                                          <p:spTgt spid="7">
                                            <p:txEl>
                                              <p:pRg st="0" end="0"/>
                                            </p:txEl>
                                          </p:spTgt>
                                        </p:tgtEl>
                                      </p:cBhvr>
                                    </p:animEffect>
                                    <p:anim calcmode="lin" valueType="num">
                                      <p:cBhvr>
                                        <p:cTn id="22" dur="1822" tmFilter="0,0; 0.14,0.36; 0.43,0.73; 0.71,0.91; 1.0,1.0">
                                          <p:stCondLst>
                                            <p:cond delay="0"/>
                                          </p:stCondLst>
                                        </p:cTn>
                                        <p:tgtEl>
                                          <p:spTgt spid="7">
                                            <p:txEl>
                                              <p:pRg st="0" end="0"/>
                                            </p:txEl>
                                          </p:spTgt>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7">
                                            <p:txEl>
                                              <p:pRg st="0" end="0"/>
                                            </p:txEl>
                                          </p:spTgt>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7">
                                            <p:txEl>
                                              <p:pRg st="0" end="0"/>
                                            </p:txEl>
                                          </p:spTgt>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7">
                                            <p:txEl>
                                              <p:pRg st="0" end="0"/>
                                            </p:txEl>
                                          </p:spTgt>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7">
                                            <p:txEl>
                                              <p:pRg st="0" end="0"/>
                                            </p:txEl>
                                          </p:spTgt>
                                        </p:tgtEl>
                                        <p:attrNameLst>
                                          <p:attrName>ppt_y</p:attrName>
                                        </p:attrNameLst>
                                      </p:cBhvr>
                                      <p:tavLst>
                                        <p:tav tm="0" fmla="#ppt_y-sin(pi*$)/81">
                                          <p:val>
                                            <p:fltVal val="0"/>
                                          </p:val>
                                        </p:tav>
                                        <p:tav tm="100000">
                                          <p:val>
                                            <p:fltVal val="1"/>
                                          </p:val>
                                        </p:tav>
                                      </p:tavLst>
                                    </p:anim>
                                    <p:animScale>
                                      <p:cBhvr>
                                        <p:cTn id="27" dur="26">
                                          <p:stCondLst>
                                            <p:cond delay="650"/>
                                          </p:stCondLst>
                                        </p:cTn>
                                        <p:tgtEl>
                                          <p:spTgt spid="7">
                                            <p:txEl>
                                              <p:pRg st="0" end="0"/>
                                            </p:txEl>
                                          </p:spTgt>
                                        </p:tgtEl>
                                      </p:cBhvr>
                                      <p:to x="100000" y="60000"/>
                                    </p:animScale>
                                    <p:animScale>
                                      <p:cBhvr>
                                        <p:cTn id="28" dur="166" decel="50000">
                                          <p:stCondLst>
                                            <p:cond delay="676"/>
                                          </p:stCondLst>
                                        </p:cTn>
                                        <p:tgtEl>
                                          <p:spTgt spid="7">
                                            <p:txEl>
                                              <p:pRg st="0" end="0"/>
                                            </p:txEl>
                                          </p:spTgt>
                                        </p:tgtEl>
                                      </p:cBhvr>
                                      <p:to x="100000" y="100000"/>
                                    </p:animScale>
                                    <p:animScale>
                                      <p:cBhvr>
                                        <p:cTn id="29" dur="26">
                                          <p:stCondLst>
                                            <p:cond delay="1312"/>
                                          </p:stCondLst>
                                        </p:cTn>
                                        <p:tgtEl>
                                          <p:spTgt spid="7">
                                            <p:txEl>
                                              <p:pRg st="0" end="0"/>
                                            </p:txEl>
                                          </p:spTgt>
                                        </p:tgtEl>
                                      </p:cBhvr>
                                      <p:to x="100000" y="80000"/>
                                    </p:animScale>
                                    <p:animScale>
                                      <p:cBhvr>
                                        <p:cTn id="30" dur="166" decel="50000">
                                          <p:stCondLst>
                                            <p:cond delay="1338"/>
                                          </p:stCondLst>
                                        </p:cTn>
                                        <p:tgtEl>
                                          <p:spTgt spid="7">
                                            <p:txEl>
                                              <p:pRg st="0" end="0"/>
                                            </p:txEl>
                                          </p:spTgt>
                                        </p:tgtEl>
                                      </p:cBhvr>
                                      <p:to x="100000" y="100000"/>
                                    </p:animScale>
                                    <p:animScale>
                                      <p:cBhvr>
                                        <p:cTn id="31" dur="26">
                                          <p:stCondLst>
                                            <p:cond delay="1642"/>
                                          </p:stCondLst>
                                        </p:cTn>
                                        <p:tgtEl>
                                          <p:spTgt spid="7">
                                            <p:txEl>
                                              <p:pRg st="0" end="0"/>
                                            </p:txEl>
                                          </p:spTgt>
                                        </p:tgtEl>
                                      </p:cBhvr>
                                      <p:to x="100000" y="90000"/>
                                    </p:animScale>
                                    <p:animScale>
                                      <p:cBhvr>
                                        <p:cTn id="32" dur="166" decel="50000">
                                          <p:stCondLst>
                                            <p:cond delay="1668"/>
                                          </p:stCondLst>
                                        </p:cTn>
                                        <p:tgtEl>
                                          <p:spTgt spid="7">
                                            <p:txEl>
                                              <p:pRg st="0" end="0"/>
                                            </p:txEl>
                                          </p:spTgt>
                                        </p:tgtEl>
                                      </p:cBhvr>
                                      <p:to x="100000" y="100000"/>
                                    </p:animScale>
                                    <p:animScale>
                                      <p:cBhvr>
                                        <p:cTn id="33" dur="26">
                                          <p:stCondLst>
                                            <p:cond delay="1808"/>
                                          </p:stCondLst>
                                        </p:cTn>
                                        <p:tgtEl>
                                          <p:spTgt spid="7">
                                            <p:txEl>
                                              <p:pRg st="0" end="0"/>
                                            </p:txEl>
                                          </p:spTgt>
                                        </p:tgtEl>
                                      </p:cBhvr>
                                      <p:to x="100000" y="95000"/>
                                    </p:animScale>
                                    <p:animScale>
                                      <p:cBhvr>
                                        <p:cTn id="34" dur="166" decel="50000">
                                          <p:stCondLst>
                                            <p:cond delay="1834"/>
                                          </p:stCondLst>
                                        </p:cTn>
                                        <p:tgtEl>
                                          <p:spTgt spid="7">
                                            <p:txEl>
                                              <p:pRg st="0" end="0"/>
                                            </p:txEl>
                                          </p:spTgt>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7">
                                            <p:txEl>
                                              <p:pRg st="1" end="1"/>
                                            </p:txEl>
                                          </p:spTgt>
                                        </p:tgtEl>
                                        <p:attrNameLst>
                                          <p:attrName>style.visibility</p:attrName>
                                        </p:attrNameLst>
                                      </p:cBhvr>
                                      <p:to>
                                        <p:strVal val="visible"/>
                                      </p:to>
                                    </p:set>
                                    <p:animEffect transition="in" filter="fade">
                                      <p:cBhvr>
                                        <p:cTn id="39" dur="1000"/>
                                        <p:tgtEl>
                                          <p:spTgt spid="7">
                                            <p:txEl>
                                              <p:pRg st="1" end="1"/>
                                            </p:txEl>
                                          </p:spTgt>
                                        </p:tgtEl>
                                      </p:cBhvr>
                                    </p:animEffect>
                                    <p:anim calcmode="lin" valueType="num">
                                      <p:cBhvr>
                                        <p:cTn id="4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7">
                                            <p:txEl>
                                              <p:pRg st="2" end="2"/>
                                            </p:txEl>
                                          </p:spTgt>
                                        </p:tgtEl>
                                        <p:attrNameLst>
                                          <p:attrName>style.visibility</p:attrName>
                                        </p:attrNameLst>
                                      </p:cBhvr>
                                      <p:to>
                                        <p:strVal val="visible"/>
                                      </p:to>
                                    </p:set>
                                    <p:animEffect transition="in" filter="fade">
                                      <p:cBhvr>
                                        <p:cTn id="46" dur="1000"/>
                                        <p:tgtEl>
                                          <p:spTgt spid="7">
                                            <p:txEl>
                                              <p:pRg st="2" end="2"/>
                                            </p:txEl>
                                          </p:spTgt>
                                        </p:tgtEl>
                                      </p:cBhvr>
                                    </p:animEffect>
                                    <p:anim calcmode="lin" valueType="num">
                                      <p:cBhvr>
                                        <p:cTn id="47"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nodeType="clickEffect">
                                  <p:stCondLst>
                                    <p:cond delay="0"/>
                                  </p:stCondLst>
                                  <p:childTnLst>
                                    <p:set>
                                      <p:cBhvr>
                                        <p:cTn id="52" dur="1" fill="hold">
                                          <p:stCondLst>
                                            <p:cond delay="0"/>
                                          </p:stCondLst>
                                        </p:cTn>
                                        <p:tgtEl>
                                          <p:spTgt spid="7">
                                            <p:txEl>
                                              <p:pRg st="4" end="4"/>
                                            </p:txEl>
                                          </p:spTgt>
                                        </p:tgtEl>
                                        <p:attrNameLst>
                                          <p:attrName>style.visibility</p:attrName>
                                        </p:attrNameLst>
                                      </p:cBhvr>
                                      <p:to>
                                        <p:strVal val="visible"/>
                                      </p:to>
                                    </p:set>
                                    <p:anim calcmode="lin" valueType="num">
                                      <p:cBhvr>
                                        <p:cTn id="53" dur="1000" fill="hold"/>
                                        <p:tgtEl>
                                          <p:spTgt spid="7">
                                            <p:txEl>
                                              <p:pRg st="4" end="4"/>
                                            </p:txEl>
                                          </p:spTgt>
                                        </p:tgtEl>
                                        <p:attrNameLst>
                                          <p:attrName>ppt_w</p:attrName>
                                        </p:attrNameLst>
                                      </p:cBhvr>
                                      <p:tavLst>
                                        <p:tav tm="0">
                                          <p:val>
                                            <p:fltVal val="0"/>
                                          </p:val>
                                        </p:tav>
                                        <p:tav tm="100000">
                                          <p:val>
                                            <p:strVal val="#ppt_w"/>
                                          </p:val>
                                        </p:tav>
                                      </p:tavLst>
                                    </p:anim>
                                    <p:anim calcmode="lin" valueType="num">
                                      <p:cBhvr>
                                        <p:cTn id="54" dur="1000" fill="hold"/>
                                        <p:tgtEl>
                                          <p:spTgt spid="7">
                                            <p:txEl>
                                              <p:pRg st="4" end="4"/>
                                            </p:txEl>
                                          </p:spTgt>
                                        </p:tgtEl>
                                        <p:attrNameLst>
                                          <p:attrName>ppt_h</p:attrName>
                                        </p:attrNameLst>
                                      </p:cBhvr>
                                      <p:tavLst>
                                        <p:tav tm="0">
                                          <p:val>
                                            <p:fltVal val="0"/>
                                          </p:val>
                                        </p:tav>
                                        <p:tav tm="100000">
                                          <p:val>
                                            <p:strVal val="#ppt_h"/>
                                          </p:val>
                                        </p:tav>
                                      </p:tavLst>
                                    </p:anim>
                                    <p:anim calcmode="lin" valueType="num">
                                      <p:cBhvr>
                                        <p:cTn id="55" dur="1000" fill="hold"/>
                                        <p:tgtEl>
                                          <p:spTgt spid="7">
                                            <p:txEl>
                                              <p:pRg st="4" end="4"/>
                                            </p:txEl>
                                          </p:spTgt>
                                        </p:tgtEl>
                                        <p:attrNameLst>
                                          <p:attrName>style.rotation</p:attrName>
                                        </p:attrNameLst>
                                      </p:cBhvr>
                                      <p:tavLst>
                                        <p:tav tm="0">
                                          <p:val>
                                            <p:fltVal val="90"/>
                                          </p:val>
                                        </p:tav>
                                        <p:tav tm="100000">
                                          <p:val>
                                            <p:fltVal val="0"/>
                                          </p:val>
                                        </p:tav>
                                      </p:tavLst>
                                    </p:anim>
                                    <p:animEffect transition="in" filter="fade">
                                      <p:cBhvr>
                                        <p:cTn id="56" dur="1000"/>
                                        <p:tgtEl>
                                          <p:spTgt spid="7">
                                            <p:txEl>
                                              <p:pRg st="4" end="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7">
                                            <p:txEl>
                                              <p:pRg st="5" end="5"/>
                                            </p:txEl>
                                          </p:spTgt>
                                        </p:tgtEl>
                                        <p:attrNameLst>
                                          <p:attrName>style.visibility</p:attrName>
                                        </p:attrNameLst>
                                      </p:cBhvr>
                                      <p:to>
                                        <p:strVal val="visible"/>
                                      </p:to>
                                    </p:set>
                                    <p:animEffect transition="in" filter="fade">
                                      <p:cBhvr>
                                        <p:cTn id="61" dur="1000"/>
                                        <p:tgtEl>
                                          <p:spTgt spid="7">
                                            <p:txEl>
                                              <p:pRg st="5" end="5"/>
                                            </p:txEl>
                                          </p:spTgt>
                                        </p:tgtEl>
                                      </p:cBhvr>
                                    </p:animEffect>
                                    <p:anim calcmode="lin" valueType="num">
                                      <p:cBhvr>
                                        <p:cTn id="6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63"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7">
                                            <p:txEl>
                                              <p:pRg st="6" end="6"/>
                                            </p:txEl>
                                          </p:spTgt>
                                        </p:tgtEl>
                                        <p:attrNameLst>
                                          <p:attrName>style.visibility</p:attrName>
                                        </p:attrNameLst>
                                      </p:cBhvr>
                                      <p:to>
                                        <p:strVal val="visible"/>
                                      </p:to>
                                    </p:set>
                                    <p:animEffect transition="in" filter="fade">
                                      <p:cBhvr>
                                        <p:cTn id="68" dur="1000"/>
                                        <p:tgtEl>
                                          <p:spTgt spid="7">
                                            <p:txEl>
                                              <p:pRg st="6" end="6"/>
                                            </p:txEl>
                                          </p:spTgt>
                                        </p:tgtEl>
                                      </p:cBhvr>
                                    </p:animEffect>
                                    <p:anim calcmode="lin" valueType="num">
                                      <p:cBhvr>
                                        <p:cTn id="69"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70"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7">
                                            <p:txEl>
                                              <p:pRg st="7" end="7"/>
                                            </p:txEl>
                                          </p:spTgt>
                                        </p:tgtEl>
                                        <p:attrNameLst>
                                          <p:attrName>style.visibility</p:attrName>
                                        </p:attrNameLst>
                                      </p:cBhvr>
                                      <p:to>
                                        <p:strVal val="visible"/>
                                      </p:to>
                                    </p:set>
                                    <p:animEffect transition="in" filter="fade">
                                      <p:cBhvr>
                                        <p:cTn id="75" dur="1000"/>
                                        <p:tgtEl>
                                          <p:spTgt spid="7">
                                            <p:txEl>
                                              <p:pRg st="7" end="7"/>
                                            </p:txEl>
                                          </p:spTgt>
                                        </p:tgtEl>
                                      </p:cBhvr>
                                    </p:animEffect>
                                    <p:anim calcmode="lin" valueType="num">
                                      <p:cBhvr>
                                        <p:cTn id="76"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77"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31" presetClass="entr" presetSubtype="0" fill="hold" nodeType="clickEffect">
                                  <p:stCondLst>
                                    <p:cond delay="0"/>
                                  </p:stCondLst>
                                  <p:childTnLst>
                                    <p:set>
                                      <p:cBhvr>
                                        <p:cTn id="81" dur="1" fill="hold">
                                          <p:stCondLst>
                                            <p:cond delay="0"/>
                                          </p:stCondLst>
                                        </p:cTn>
                                        <p:tgtEl>
                                          <p:spTgt spid="7">
                                            <p:txEl>
                                              <p:pRg st="9" end="9"/>
                                            </p:txEl>
                                          </p:spTgt>
                                        </p:tgtEl>
                                        <p:attrNameLst>
                                          <p:attrName>style.visibility</p:attrName>
                                        </p:attrNameLst>
                                      </p:cBhvr>
                                      <p:to>
                                        <p:strVal val="visible"/>
                                      </p:to>
                                    </p:set>
                                    <p:anim calcmode="lin" valueType="num">
                                      <p:cBhvr>
                                        <p:cTn id="82" dur="1000" fill="hold"/>
                                        <p:tgtEl>
                                          <p:spTgt spid="7">
                                            <p:txEl>
                                              <p:pRg st="9" end="9"/>
                                            </p:txEl>
                                          </p:spTgt>
                                        </p:tgtEl>
                                        <p:attrNameLst>
                                          <p:attrName>ppt_w</p:attrName>
                                        </p:attrNameLst>
                                      </p:cBhvr>
                                      <p:tavLst>
                                        <p:tav tm="0">
                                          <p:val>
                                            <p:fltVal val="0"/>
                                          </p:val>
                                        </p:tav>
                                        <p:tav tm="100000">
                                          <p:val>
                                            <p:strVal val="#ppt_w"/>
                                          </p:val>
                                        </p:tav>
                                      </p:tavLst>
                                    </p:anim>
                                    <p:anim calcmode="lin" valueType="num">
                                      <p:cBhvr>
                                        <p:cTn id="83" dur="1000" fill="hold"/>
                                        <p:tgtEl>
                                          <p:spTgt spid="7">
                                            <p:txEl>
                                              <p:pRg st="9" end="9"/>
                                            </p:txEl>
                                          </p:spTgt>
                                        </p:tgtEl>
                                        <p:attrNameLst>
                                          <p:attrName>ppt_h</p:attrName>
                                        </p:attrNameLst>
                                      </p:cBhvr>
                                      <p:tavLst>
                                        <p:tav tm="0">
                                          <p:val>
                                            <p:fltVal val="0"/>
                                          </p:val>
                                        </p:tav>
                                        <p:tav tm="100000">
                                          <p:val>
                                            <p:strVal val="#ppt_h"/>
                                          </p:val>
                                        </p:tav>
                                      </p:tavLst>
                                    </p:anim>
                                    <p:anim calcmode="lin" valueType="num">
                                      <p:cBhvr>
                                        <p:cTn id="84" dur="1000" fill="hold"/>
                                        <p:tgtEl>
                                          <p:spTgt spid="7">
                                            <p:txEl>
                                              <p:pRg st="9" end="9"/>
                                            </p:txEl>
                                          </p:spTgt>
                                        </p:tgtEl>
                                        <p:attrNameLst>
                                          <p:attrName>style.rotation</p:attrName>
                                        </p:attrNameLst>
                                      </p:cBhvr>
                                      <p:tavLst>
                                        <p:tav tm="0">
                                          <p:val>
                                            <p:fltVal val="90"/>
                                          </p:val>
                                        </p:tav>
                                        <p:tav tm="100000">
                                          <p:val>
                                            <p:fltVal val="0"/>
                                          </p:val>
                                        </p:tav>
                                      </p:tavLst>
                                    </p:anim>
                                    <p:animEffect transition="in" filter="fade">
                                      <p:cBhvr>
                                        <p:cTn id="85" dur="1000"/>
                                        <p:tgtEl>
                                          <p:spTgt spid="7">
                                            <p:txEl>
                                              <p:pRg st="9" end="9"/>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7">
                                            <p:txEl>
                                              <p:pRg st="10" end="10"/>
                                            </p:txEl>
                                          </p:spTgt>
                                        </p:tgtEl>
                                        <p:attrNameLst>
                                          <p:attrName>style.visibility</p:attrName>
                                        </p:attrNameLst>
                                      </p:cBhvr>
                                      <p:to>
                                        <p:strVal val="visible"/>
                                      </p:to>
                                    </p:set>
                                    <p:animEffect transition="in" filter="fade">
                                      <p:cBhvr>
                                        <p:cTn id="90" dur="1000"/>
                                        <p:tgtEl>
                                          <p:spTgt spid="7">
                                            <p:txEl>
                                              <p:pRg st="10" end="10"/>
                                            </p:txEl>
                                          </p:spTgt>
                                        </p:tgtEl>
                                      </p:cBhvr>
                                    </p:animEffect>
                                    <p:anim calcmode="lin" valueType="num">
                                      <p:cBhvr>
                                        <p:cTn id="91"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92" dur="1000" fill="hold"/>
                                        <p:tgtEl>
                                          <p:spTgt spid="7">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21">
            <a:extLst>
              <a:ext uri="{FF2B5EF4-FFF2-40B4-BE49-F238E27FC236}">
                <a16:creationId xmlns:a16="http://schemas.microsoft.com/office/drawing/2014/main" id="{E0E0C7DD-5F3C-4CE2-808B-0A40BD7590C2}"/>
              </a:ext>
            </a:extLst>
          </p:cNvPr>
          <p:cNvSpPr txBox="1">
            <a:spLocks/>
          </p:cNvSpPr>
          <p:nvPr/>
        </p:nvSpPr>
        <p:spPr>
          <a:xfrm>
            <a:off x="826200" y="334875"/>
            <a:ext cx="6648450" cy="826499"/>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latin typeface="+mj-lt"/>
              </a:rPr>
              <a:t>CÔNG NGHỆ SỬ DỤNG</a:t>
            </a:r>
          </a:p>
        </p:txBody>
      </p:sp>
      <p:sp>
        <p:nvSpPr>
          <p:cNvPr id="6" name="Shape 523">
            <a:extLst>
              <a:ext uri="{FF2B5EF4-FFF2-40B4-BE49-F238E27FC236}">
                <a16:creationId xmlns:a16="http://schemas.microsoft.com/office/drawing/2014/main" id="{EA9A9C58-D839-4CD0-8139-3A17F6000CAF}"/>
              </a:ext>
            </a:extLst>
          </p:cNvPr>
          <p:cNvSpPr txBox="1"/>
          <p:nvPr/>
        </p:nvSpPr>
        <p:spPr>
          <a:xfrm>
            <a:off x="826200" y="1313774"/>
            <a:ext cx="6648450" cy="2801026"/>
          </a:xfrm>
          <a:prstGeom prst="rect">
            <a:avLst/>
          </a:prstGeom>
          <a:noFill/>
          <a:ln>
            <a:noFill/>
          </a:ln>
        </p:spPr>
        <p:txBody>
          <a:bodyPr lIns="91425" tIns="91425" rIns="91425" bIns="91425" anchor="t" anchorCtr="0">
            <a:noAutofit/>
          </a:bodyPr>
          <a:lstStyle/>
          <a:p>
            <a:pPr lvl="0" rtl="0">
              <a:spcBef>
                <a:spcPts val="600"/>
              </a:spcBef>
              <a:buNone/>
            </a:pPr>
            <a:r>
              <a:rPr lang="en" sz="1200" b="1">
                <a:solidFill>
                  <a:srgbClr val="3C78D8"/>
                </a:solidFill>
                <a:latin typeface="+mj-lt"/>
                <a:ea typeface="Dosis"/>
                <a:cs typeface="Dosis"/>
                <a:sym typeface="Dosis"/>
              </a:rPr>
              <a:t>ANDROID STUDIO:</a:t>
            </a:r>
          </a:p>
          <a:p>
            <a:pPr>
              <a:spcBef>
                <a:spcPts val="600"/>
              </a:spcBef>
            </a:pPr>
            <a:r>
              <a:rPr lang="en" sz="1200">
                <a:solidFill>
                  <a:srgbClr val="3D4965"/>
                </a:solidFill>
                <a:latin typeface="+mj-lt"/>
                <a:ea typeface="Dosis"/>
                <a:cs typeface="Dosis"/>
                <a:sym typeface="Symbol" panose="05050102010706020507" pitchFamily="18" charset="2"/>
              </a:rPr>
              <a:t></a:t>
            </a:r>
            <a:r>
              <a:rPr lang="en" sz="1200" b="1">
                <a:solidFill>
                  <a:srgbClr val="3C78D8"/>
                </a:solidFill>
                <a:latin typeface="+mj-lt"/>
                <a:ea typeface="Dosis"/>
                <a:cs typeface="Dosis"/>
                <a:sym typeface="Dosis"/>
              </a:rPr>
              <a:t></a:t>
            </a:r>
            <a:r>
              <a:rPr lang="en" sz="1200" b="1">
                <a:solidFill>
                  <a:srgbClr val="3C78D8"/>
                </a:solidFill>
                <a:latin typeface="+mj-lt"/>
                <a:ea typeface="Dosis"/>
                <a:cs typeface="Dosis"/>
                <a:sym typeface="Wingdings" panose="05000000000000000000" pitchFamily="2" charset="2"/>
              </a:rPr>
              <a:t> </a:t>
            </a:r>
            <a:r>
              <a:rPr lang="en" sz="1200">
                <a:solidFill>
                  <a:srgbClr val="3D4965"/>
                </a:solidFill>
                <a:latin typeface="+mj-lt"/>
                <a:ea typeface="Dosis"/>
                <a:cs typeface="Dosis"/>
                <a:sym typeface="Wingdings" panose="05000000000000000000" pitchFamily="2" charset="2"/>
              </a:rPr>
              <a:t> </a:t>
            </a:r>
            <a:r>
              <a:rPr lang="en" sz="1200">
                <a:solidFill>
                  <a:srgbClr val="3D4965"/>
                </a:solidFill>
                <a:latin typeface="+mj-lt"/>
                <a:ea typeface="Dosis"/>
                <a:cs typeface="Dosis"/>
                <a:sym typeface="Dosis"/>
              </a:rPr>
              <a:t>Là phần mềm phát triển chạy trên thiết bị sử dụng hệ điều hành android: điện thoại smartphone, tablet…</a:t>
            </a:r>
          </a:p>
          <a:p>
            <a:pPr>
              <a:spcBef>
                <a:spcPts val="600"/>
              </a:spcBef>
            </a:pPr>
            <a:endParaRPr lang="en" sz="1200">
              <a:solidFill>
                <a:srgbClr val="3D4965"/>
              </a:solidFill>
              <a:latin typeface="+mj-lt"/>
              <a:ea typeface="Dosis"/>
              <a:cs typeface="Dosis"/>
              <a:sym typeface="Dosis"/>
            </a:endParaRPr>
          </a:p>
          <a:p>
            <a:pPr marL="228600">
              <a:spcBef>
                <a:spcPts val="600"/>
              </a:spcBef>
            </a:pPr>
            <a:r>
              <a:rPr lang="en" sz="1200" b="1">
                <a:solidFill>
                  <a:srgbClr val="3D4965"/>
                </a:solidFill>
                <a:latin typeface="+mj-lt"/>
                <a:ea typeface="Dosis"/>
                <a:cs typeface="Dosis"/>
                <a:sym typeface="Wingdings" panose="05000000000000000000" pitchFamily="2" charset="2"/>
              </a:rPr>
              <a:t> Ưu điểm:</a:t>
            </a:r>
          </a:p>
          <a:p>
            <a:pPr marL="400050" lvl="1">
              <a:spcBef>
                <a:spcPts val="600"/>
              </a:spcBef>
            </a:pPr>
            <a:r>
              <a:rPr lang="en" sz="1200">
                <a:solidFill>
                  <a:srgbClr val="3D4965"/>
                </a:solidFill>
                <a:latin typeface="+mj-lt"/>
                <a:ea typeface="Dosis"/>
                <a:cs typeface="Dosis"/>
                <a:sym typeface="Wingdings" panose="05000000000000000000" pitchFamily="2" charset="2"/>
              </a:rPr>
              <a:t>‣ Giao diện hỗ trợ layout có thể dựng ứng dụng và xem trước.</a:t>
            </a:r>
          </a:p>
          <a:p>
            <a:pPr marL="400050" lvl="1">
              <a:spcBef>
                <a:spcPts val="600"/>
              </a:spcBef>
            </a:pPr>
            <a:r>
              <a:rPr lang="en" sz="1200">
                <a:solidFill>
                  <a:srgbClr val="3D4965"/>
                </a:solidFill>
                <a:latin typeface="+mj-lt"/>
                <a:ea typeface="Dosis"/>
                <a:cs typeface="Dosis"/>
                <a:sym typeface="Wingdings" panose="05000000000000000000" pitchFamily="2" charset="2"/>
              </a:rPr>
              <a:t>‣ Có thể tích hợp nền tảng đám mây Google Cloud Platform.</a:t>
            </a:r>
          </a:p>
          <a:p>
            <a:pPr marL="400050" lvl="1">
              <a:spcBef>
                <a:spcPts val="600"/>
              </a:spcBef>
            </a:pPr>
            <a:r>
              <a:rPr lang="vi-VN" sz="1600" b="0" i="0">
                <a:solidFill>
                  <a:srgbClr val="333333"/>
                </a:solidFill>
                <a:effectLst/>
                <a:latin typeface="Roboto"/>
              </a:rPr>
              <a:t> </a:t>
            </a:r>
            <a:endParaRPr lang="en" sz="1200">
              <a:solidFill>
                <a:srgbClr val="3D4965"/>
              </a:solidFill>
              <a:latin typeface="+mj-lt"/>
              <a:ea typeface="Dosis"/>
              <a:cs typeface="Dosis"/>
              <a:sym typeface="Wingdings" panose="05000000000000000000" pitchFamily="2" charset="2"/>
            </a:endParaRPr>
          </a:p>
          <a:p>
            <a:pPr marL="228600" lvl="1">
              <a:spcBef>
                <a:spcPts val="600"/>
              </a:spcBef>
            </a:pPr>
            <a:r>
              <a:rPr lang="en" sz="1200" b="1">
                <a:solidFill>
                  <a:srgbClr val="3D4965"/>
                </a:solidFill>
                <a:ea typeface="Dosis"/>
                <a:cs typeface="Dosis"/>
                <a:sym typeface="Wingdings" panose="05000000000000000000" pitchFamily="2" charset="2"/>
              </a:rPr>
              <a:t> </a:t>
            </a:r>
            <a:r>
              <a:rPr lang="en" sz="1200" b="1">
                <a:solidFill>
                  <a:srgbClr val="3D4965"/>
                </a:solidFill>
                <a:latin typeface="+mj-lt"/>
                <a:ea typeface="Dosis"/>
                <a:cs typeface="Dosis"/>
                <a:sym typeface="Wingdings" panose="05000000000000000000" pitchFamily="2" charset="2"/>
              </a:rPr>
              <a:t>Nhược điểm:</a:t>
            </a:r>
          </a:p>
          <a:p>
            <a:pPr marL="400050" lvl="1">
              <a:spcBef>
                <a:spcPts val="600"/>
              </a:spcBef>
            </a:pPr>
            <a:r>
              <a:rPr lang="en" sz="1200">
                <a:solidFill>
                  <a:srgbClr val="3D4965"/>
                </a:solidFill>
                <a:latin typeface="+mj-lt"/>
                <a:ea typeface="Dosis"/>
                <a:cs typeface="Dosis"/>
                <a:sym typeface="Wingdings" panose="05000000000000000000" pitchFamily="2" charset="2"/>
              </a:rPr>
              <a:t>‣ Quản lý bộ nhớ khá tốn kém.</a:t>
            </a:r>
          </a:p>
        </p:txBody>
      </p:sp>
      <p:pic>
        <p:nvPicPr>
          <p:cNvPr id="13" name="Picture 12">
            <a:extLst>
              <a:ext uri="{FF2B5EF4-FFF2-40B4-BE49-F238E27FC236}">
                <a16:creationId xmlns:a16="http://schemas.microsoft.com/office/drawing/2014/main" id="{35E95A17-3F42-4935-B396-FEA91EB5643D}"/>
              </a:ext>
            </a:extLst>
          </p:cNvPr>
          <p:cNvPicPr>
            <a:picLocks noChangeAspect="1"/>
          </p:cNvPicPr>
          <p:nvPr/>
        </p:nvPicPr>
        <p:blipFill>
          <a:blip r:embed="rId2"/>
          <a:stretch>
            <a:fillRect/>
          </a:stretch>
        </p:blipFill>
        <p:spPr>
          <a:xfrm>
            <a:off x="5893370" y="3313538"/>
            <a:ext cx="1581280" cy="1542712"/>
          </a:xfrm>
          <a:prstGeom prst="ellipse">
            <a:avLst/>
          </a:prstGeom>
          <a:ln w="25400" cap="rnd">
            <a:solidFill>
              <a:schemeClr val="tx1"/>
            </a:solidFill>
          </a:ln>
          <a:effectLst>
            <a:outerShdw blurRad="381000" dist="292100" dir="5400000" sx="-80000" sy="-18000" rotWithShape="0">
              <a:schemeClr val="accent1">
                <a:alpha val="22000"/>
              </a:schemeClr>
            </a:outerShdw>
          </a:effectLst>
          <a:scene3d>
            <a:camera prst="orthographicFront"/>
            <a:lightRig rig="contrasting" dir="t">
              <a:rot lat="0" lon="0" rev="3000000"/>
            </a:lightRig>
          </a:scene3d>
          <a:sp3d contourW="7620">
            <a:bevelT w="95250" h="31750"/>
            <a:contourClr>
              <a:srgbClr val="333333"/>
            </a:contourClr>
          </a:sp3d>
        </p:spPr>
        <p:style>
          <a:lnRef idx="2">
            <a:schemeClr val="accent4"/>
          </a:lnRef>
          <a:fillRef idx="1">
            <a:schemeClr val="lt1"/>
          </a:fillRef>
          <a:effectRef idx="0">
            <a:schemeClr val="accent4"/>
          </a:effectRef>
          <a:fontRef idx="minor">
            <a:schemeClr val="dk1"/>
          </a:fontRef>
        </p:style>
      </p:pic>
      <p:sp>
        <p:nvSpPr>
          <p:cNvPr id="15" name="Rectangle 14">
            <a:extLst>
              <a:ext uri="{FF2B5EF4-FFF2-40B4-BE49-F238E27FC236}">
                <a16:creationId xmlns:a16="http://schemas.microsoft.com/office/drawing/2014/main" id="{DBF19995-580D-4C6E-ADC2-6EAB42F2197B}"/>
              </a:ext>
            </a:extLst>
          </p:cNvPr>
          <p:cNvSpPr/>
          <p:nvPr/>
        </p:nvSpPr>
        <p:spPr>
          <a:xfrm>
            <a:off x="413858" y="402473"/>
            <a:ext cx="581569" cy="5726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TextBox 15">
            <a:extLst>
              <a:ext uri="{FF2B5EF4-FFF2-40B4-BE49-F238E27FC236}">
                <a16:creationId xmlns:a16="http://schemas.microsoft.com/office/drawing/2014/main" id="{66356471-C556-4249-A2DD-24F90EB2EC59}"/>
              </a:ext>
            </a:extLst>
          </p:cNvPr>
          <p:cNvSpPr txBox="1"/>
          <p:nvPr/>
        </p:nvSpPr>
        <p:spPr>
          <a:xfrm>
            <a:off x="407585" y="457975"/>
            <a:ext cx="59411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Tree>
    <p:extLst>
      <p:ext uri="{BB962C8B-B14F-4D97-AF65-F5344CB8AC3E}">
        <p14:creationId xmlns:p14="http://schemas.microsoft.com/office/powerpoint/2010/main" val="34644442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1000"/>
                                        <p:tgtEl>
                                          <p:spTgt spid="1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ircle(in)">
                                      <p:cBhvr>
                                        <p:cTn id="10" dur="1000"/>
                                        <p:tgtEl>
                                          <p:spTgt spid="15"/>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1000"/>
                                        <p:tgtEl>
                                          <p:spTgt spid="5"/>
                                        </p:tgtEl>
                                      </p:cBhvr>
                                    </p:animEffect>
                                  </p:childTnLst>
                                </p:cTn>
                              </p:par>
                              <p:par>
                                <p:cTn id="14" presetID="6" presetClass="entr" presetSubtype="16"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ircle(in)">
                                      <p:cBhvr>
                                        <p:cTn id="16" dur="1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wipe(down)">
                                      <p:cBhvr>
                                        <p:cTn id="21" dur="580">
                                          <p:stCondLst>
                                            <p:cond delay="0"/>
                                          </p:stCondLst>
                                        </p:cTn>
                                        <p:tgtEl>
                                          <p:spTgt spid="6">
                                            <p:txEl>
                                              <p:pRg st="0" end="0"/>
                                            </p:txEl>
                                          </p:spTgt>
                                        </p:tgtEl>
                                      </p:cBhvr>
                                    </p:animEffect>
                                    <p:anim calcmode="lin" valueType="num">
                                      <p:cBhvr>
                                        <p:cTn id="22"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27" dur="26">
                                          <p:stCondLst>
                                            <p:cond delay="650"/>
                                          </p:stCondLst>
                                        </p:cTn>
                                        <p:tgtEl>
                                          <p:spTgt spid="6">
                                            <p:txEl>
                                              <p:pRg st="0" end="0"/>
                                            </p:txEl>
                                          </p:spTgt>
                                        </p:tgtEl>
                                      </p:cBhvr>
                                      <p:to x="100000" y="60000"/>
                                    </p:animScale>
                                    <p:animScale>
                                      <p:cBhvr>
                                        <p:cTn id="28" dur="166" decel="50000">
                                          <p:stCondLst>
                                            <p:cond delay="676"/>
                                          </p:stCondLst>
                                        </p:cTn>
                                        <p:tgtEl>
                                          <p:spTgt spid="6">
                                            <p:txEl>
                                              <p:pRg st="0" end="0"/>
                                            </p:txEl>
                                          </p:spTgt>
                                        </p:tgtEl>
                                      </p:cBhvr>
                                      <p:to x="100000" y="100000"/>
                                    </p:animScale>
                                    <p:animScale>
                                      <p:cBhvr>
                                        <p:cTn id="29" dur="26">
                                          <p:stCondLst>
                                            <p:cond delay="1312"/>
                                          </p:stCondLst>
                                        </p:cTn>
                                        <p:tgtEl>
                                          <p:spTgt spid="6">
                                            <p:txEl>
                                              <p:pRg st="0" end="0"/>
                                            </p:txEl>
                                          </p:spTgt>
                                        </p:tgtEl>
                                      </p:cBhvr>
                                      <p:to x="100000" y="80000"/>
                                    </p:animScale>
                                    <p:animScale>
                                      <p:cBhvr>
                                        <p:cTn id="30" dur="166" decel="50000">
                                          <p:stCondLst>
                                            <p:cond delay="1338"/>
                                          </p:stCondLst>
                                        </p:cTn>
                                        <p:tgtEl>
                                          <p:spTgt spid="6">
                                            <p:txEl>
                                              <p:pRg st="0" end="0"/>
                                            </p:txEl>
                                          </p:spTgt>
                                        </p:tgtEl>
                                      </p:cBhvr>
                                      <p:to x="100000" y="100000"/>
                                    </p:animScale>
                                    <p:animScale>
                                      <p:cBhvr>
                                        <p:cTn id="31" dur="26">
                                          <p:stCondLst>
                                            <p:cond delay="1642"/>
                                          </p:stCondLst>
                                        </p:cTn>
                                        <p:tgtEl>
                                          <p:spTgt spid="6">
                                            <p:txEl>
                                              <p:pRg st="0" end="0"/>
                                            </p:txEl>
                                          </p:spTgt>
                                        </p:tgtEl>
                                      </p:cBhvr>
                                      <p:to x="100000" y="90000"/>
                                    </p:animScale>
                                    <p:animScale>
                                      <p:cBhvr>
                                        <p:cTn id="32" dur="166" decel="50000">
                                          <p:stCondLst>
                                            <p:cond delay="1668"/>
                                          </p:stCondLst>
                                        </p:cTn>
                                        <p:tgtEl>
                                          <p:spTgt spid="6">
                                            <p:txEl>
                                              <p:pRg st="0" end="0"/>
                                            </p:txEl>
                                          </p:spTgt>
                                        </p:tgtEl>
                                      </p:cBhvr>
                                      <p:to x="100000" y="100000"/>
                                    </p:animScale>
                                    <p:animScale>
                                      <p:cBhvr>
                                        <p:cTn id="33" dur="26">
                                          <p:stCondLst>
                                            <p:cond delay="1808"/>
                                          </p:stCondLst>
                                        </p:cTn>
                                        <p:tgtEl>
                                          <p:spTgt spid="6">
                                            <p:txEl>
                                              <p:pRg st="0" end="0"/>
                                            </p:txEl>
                                          </p:spTgt>
                                        </p:tgtEl>
                                      </p:cBhvr>
                                      <p:to x="100000" y="95000"/>
                                    </p:animScale>
                                    <p:animScale>
                                      <p:cBhvr>
                                        <p:cTn id="34" dur="166" decel="50000">
                                          <p:stCondLst>
                                            <p:cond delay="1834"/>
                                          </p:stCondLst>
                                        </p:cTn>
                                        <p:tgtEl>
                                          <p:spTgt spid="6">
                                            <p:txEl>
                                              <p:pRg st="0" end="0"/>
                                            </p:txEl>
                                          </p:spTgt>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animEffect transition="in" filter="fade">
                                      <p:cBhvr>
                                        <p:cTn id="39" dur="1000"/>
                                        <p:tgtEl>
                                          <p:spTgt spid="6">
                                            <p:txEl>
                                              <p:pRg st="1" end="1"/>
                                            </p:txEl>
                                          </p:spTgt>
                                        </p:tgtEl>
                                      </p:cBhvr>
                                    </p:animEffect>
                                    <p:anim calcmode="lin" valueType="num">
                                      <p:cBhvr>
                                        <p:cTn id="4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6">
                                            <p:txEl>
                                              <p:pRg st="3" end="3"/>
                                            </p:txEl>
                                          </p:spTgt>
                                        </p:tgtEl>
                                        <p:attrNameLst>
                                          <p:attrName>style.visibility</p:attrName>
                                        </p:attrNameLst>
                                      </p:cBhvr>
                                      <p:to>
                                        <p:strVal val="visible"/>
                                      </p:to>
                                    </p:set>
                                    <p:anim calcmode="lin" valueType="num">
                                      <p:cBhvr>
                                        <p:cTn id="46"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47"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48"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49" dur="1000"/>
                                        <p:tgtEl>
                                          <p:spTgt spid="6">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6">
                                            <p:txEl>
                                              <p:pRg st="4" end="4"/>
                                            </p:txEl>
                                          </p:spTgt>
                                        </p:tgtEl>
                                        <p:attrNameLst>
                                          <p:attrName>style.visibility</p:attrName>
                                        </p:attrNameLst>
                                      </p:cBhvr>
                                      <p:to>
                                        <p:strVal val="visible"/>
                                      </p:to>
                                    </p:set>
                                    <p:animEffect transition="in" filter="fade">
                                      <p:cBhvr>
                                        <p:cTn id="54" dur="1000"/>
                                        <p:tgtEl>
                                          <p:spTgt spid="6">
                                            <p:txEl>
                                              <p:pRg st="4" end="4"/>
                                            </p:txEl>
                                          </p:spTgt>
                                        </p:tgtEl>
                                      </p:cBhvr>
                                    </p:animEffect>
                                    <p:anim calcmode="lin" valueType="num">
                                      <p:cBhvr>
                                        <p:cTn id="5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5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6">
                                            <p:txEl>
                                              <p:pRg st="5" end="5"/>
                                            </p:txEl>
                                          </p:spTgt>
                                        </p:tgtEl>
                                        <p:attrNameLst>
                                          <p:attrName>style.visibility</p:attrName>
                                        </p:attrNameLst>
                                      </p:cBhvr>
                                      <p:to>
                                        <p:strVal val="visible"/>
                                      </p:to>
                                    </p:set>
                                    <p:animEffect transition="in" filter="fade">
                                      <p:cBhvr>
                                        <p:cTn id="61" dur="1000"/>
                                        <p:tgtEl>
                                          <p:spTgt spid="6">
                                            <p:txEl>
                                              <p:pRg st="5" end="5"/>
                                            </p:txEl>
                                          </p:spTgt>
                                        </p:tgtEl>
                                      </p:cBhvr>
                                    </p:animEffect>
                                    <p:anim calcmode="lin" valueType="num">
                                      <p:cBhvr>
                                        <p:cTn id="62"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63"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31" presetClass="entr" presetSubtype="0" fill="hold" nodeType="clickEffect">
                                  <p:stCondLst>
                                    <p:cond delay="0"/>
                                  </p:stCondLst>
                                  <p:childTnLst>
                                    <p:set>
                                      <p:cBhvr>
                                        <p:cTn id="67" dur="1" fill="hold">
                                          <p:stCondLst>
                                            <p:cond delay="0"/>
                                          </p:stCondLst>
                                        </p:cTn>
                                        <p:tgtEl>
                                          <p:spTgt spid="6">
                                            <p:txEl>
                                              <p:pRg st="7" end="7"/>
                                            </p:txEl>
                                          </p:spTgt>
                                        </p:tgtEl>
                                        <p:attrNameLst>
                                          <p:attrName>style.visibility</p:attrName>
                                        </p:attrNameLst>
                                      </p:cBhvr>
                                      <p:to>
                                        <p:strVal val="visible"/>
                                      </p:to>
                                    </p:set>
                                    <p:anim calcmode="lin" valueType="num">
                                      <p:cBhvr>
                                        <p:cTn id="68" dur="1000" fill="hold"/>
                                        <p:tgtEl>
                                          <p:spTgt spid="6">
                                            <p:txEl>
                                              <p:pRg st="7" end="7"/>
                                            </p:txEl>
                                          </p:spTgt>
                                        </p:tgtEl>
                                        <p:attrNameLst>
                                          <p:attrName>ppt_w</p:attrName>
                                        </p:attrNameLst>
                                      </p:cBhvr>
                                      <p:tavLst>
                                        <p:tav tm="0">
                                          <p:val>
                                            <p:fltVal val="0"/>
                                          </p:val>
                                        </p:tav>
                                        <p:tav tm="100000">
                                          <p:val>
                                            <p:strVal val="#ppt_w"/>
                                          </p:val>
                                        </p:tav>
                                      </p:tavLst>
                                    </p:anim>
                                    <p:anim calcmode="lin" valueType="num">
                                      <p:cBhvr>
                                        <p:cTn id="69" dur="1000" fill="hold"/>
                                        <p:tgtEl>
                                          <p:spTgt spid="6">
                                            <p:txEl>
                                              <p:pRg st="7" end="7"/>
                                            </p:txEl>
                                          </p:spTgt>
                                        </p:tgtEl>
                                        <p:attrNameLst>
                                          <p:attrName>ppt_h</p:attrName>
                                        </p:attrNameLst>
                                      </p:cBhvr>
                                      <p:tavLst>
                                        <p:tav tm="0">
                                          <p:val>
                                            <p:fltVal val="0"/>
                                          </p:val>
                                        </p:tav>
                                        <p:tav tm="100000">
                                          <p:val>
                                            <p:strVal val="#ppt_h"/>
                                          </p:val>
                                        </p:tav>
                                      </p:tavLst>
                                    </p:anim>
                                    <p:anim calcmode="lin" valueType="num">
                                      <p:cBhvr>
                                        <p:cTn id="70" dur="1000" fill="hold"/>
                                        <p:tgtEl>
                                          <p:spTgt spid="6">
                                            <p:txEl>
                                              <p:pRg st="7" end="7"/>
                                            </p:txEl>
                                          </p:spTgt>
                                        </p:tgtEl>
                                        <p:attrNameLst>
                                          <p:attrName>style.rotation</p:attrName>
                                        </p:attrNameLst>
                                      </p:cBhvr>
                                      <p:tavLst>
                                        <p:tav tm="0">
                                          <p:val>
                                            <p:fltVal val="90"/>
                                          </p:val>
                                        </p:tav>
                                        <p:tav tm="100000">
                                          <p:val>
                                            <p:fltVal val="0"/>
                                          </p:val>
                                        </p:tav>
                                      </p:tavLst>
                                    </p:anim>
                                    <p:animEffect transition="in" filter="fade">
                                      <p:cBhvr>
                                        <p:cTn id="71" dur="1000"/>
                                        <p:tgtEl>
                                          <p:spTgt spid="6">
                                            <p:txEl>
                                              <p:pRg st="7" end="7"/>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6">
                                            <p:txEl>
                                              <p:pRg st="8" end="8"/>
                                            </p:txEl>
                                          </p:spTgt>
                                        </p:tgtEl>
                                        <p:attrNameLst>
                                          <p:attrName>style.visibility</p:attrName>
                                        </p:attrNameLst>
                                      </p:cBhvr>
                                      <p:to>
                                        <p:strVal val="visible"/>
                                      </p:to>
                                    </p:set>
                                    <p:animEffect transition="in" filter="fade">
                                      <p:cBhvr>
                                        <p:cTn id="76" dur="1000"/>
                                        <p:tgtEl>
                                          <p:spTgt spid="6">
                                            <p:txEl>
                                              <p:pRg st="8" end="8"/>
                                            </p:txEl>
                                          </p:spTgt>
                                        </p:tgtEl>
                                      </p:cBhvr>
                                    </p:animEffect>
                                    <p:anim calcmode="lin" valueType="num">
                                      <p:cBhvr>
                                        <p:cTn id="77"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78"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Shape 530"/>
          <p:cNvSpPr txBox="1">
            <a:spLocks noGrp="1"/>
          </p:cNvSpPr>
          <p:nvPr>
            <p:ph type="ctrTitle" idx="4294967295"/>
          </p:nvPr>
        </p:nvSpPr>
        <p:spPr>
          <a:xfrm>
            <a:off x="850106" y="257175"/>
            <a:ext cx="7443787" cy="680316"/>
          </a:xfrm>
          <a:prstGeom prst="rect">
            <a:avLst/>
          </a:prstGeom>
          <a:noFill/>
          <a:ln>
            <a:noFill/>
          </a:ln>
        </p:spPr>
        <p:txBody>
          <a:bodyPr lIns="91425" tIns="91425" rIns="91425" bIns="91425" anchor="b" anchorCtr="0">
            <a:noAutofit/>
          </a:bodyPr>
          <a:lstStyle/>
          <a:p>
            <a:pPr lvl="0" algn="ctr">
              <a:spcBef>
                <a:spcPts val="0"/>
              </a:spcBef>
              <a:buNone/>
            </a:pPr>
            <a:r>
              <a:rPr lang="en" sz="3200">
                <a:latin typeface="+mj-lt"/>
              </a:rPr>
              <a:t>USECASE NGHIỆP VỤ</a:t>
            </a:r>
          </a:p>
        </p:txBody>
      </p:sp>
      <p:pic>
        <p:nvPicPr>
          <p:cNvPr id="3" name="Picture 2">
            <a:extLst>
              <a:ext uri="{FF2B5EF4-FFF2-40B4-BE49-F238E27FC236}">
                <a16:creationId xmlns:a16="http://schemas.microsoft.com/office/drawing/2014/main" id="{9D4F714E-7C71-4DEA-BAAD-237E90FA0E2E}"/>
              </a:ext>
            </a:extLst>
          </p:cNvPr>
          <p:cNvPicPr>
            <a:picLocks noChangeAspect="1"/>
          </p:cNvPicPr>
          <p:nvPr/>
        </p:nvPicPr>
        <p:blipFill>
          <a:blip r:embed="rId3"/>
          <a:stretch>
            <a:fillRect/>
          </a:stretch>
        </p:blipFill>
        <p:spPr>
          <a:xfrm>
            <a:off x="1904826" y="1086519"/>
            <a:ext cx="5334346" cy="36042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779F2148-2A47-4689-B8BE-004F1132DFFB}"/>
              </a:ext>
            </a:extLst>
          </p:cNvPr>
          <p:cNvSpPr txBox="1"/>
          <p:nvPr/>
        </p:nvSpPr>
        <p:spPr>
          <a:xfrm>
            <a:off x="7570165" y="366500"/>
            <a:ext cx="723728" cy="461665"/>
          </a:xfrm>
          <a:prstGeom prst="rect">
            <a:avLst/>
          </a:prstGeom>
          <a:solidFill>
            <a:schemeClr val="accent4"/>
          </a:solidFill>
        </p:spPr>
        <p:txBody>
          <a:bodyPr wrap="square" rtlCol="0" anchor="ctr">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30"/>
                                        </p:tgtEl>
                                        <p:attrNameLst>
                                          <p:attrName>style.visibility</p:attrName>
                                        </p:attrNameLst>
                                      </p:cBhvr>
                                      <p:to>
                                        <p:strVal val="visible"/>
                                      </p:to>
                                    </p:set>
                                    <p:animEffect transition="in" filter="circle(in)">
                                      <p:cBhvr>
                                        <p:cTn id="10" dur="2000"/>
                                        <p:tgtEl>
                                          <p:spTgt spid="53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 grpId="0"/>
      <p:bldP spid="8" grpId="0" animBg="1"/>
    </p:bldLst>
  </p:timing>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384</TotalTime>
  <Words>662</Words>
  <Application>Microsoft Office PowerPoint</Application>
  <PresentationFormat>On-screen Show (16:9)</PresentationFormat>
  <Paragraphs>106</Paragraphs>
  <Slides>22</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Tahoma</vt:lpstr>
      <vt:lpstr>Quattrocento Sans</vt:lpstr>
      <vt:lpstr>Arial</vt:lpstr>
      <vt:lpstr>Roboto</vt:lpstr>
      <vt:lpstr>Sniglet</vt:lpstr>
      <vt:lpstr>Dosis</vt:lpstr>
      <vt:lpstr>Friar template</vt:lpstr>
      <vt:lpstr>BỘ CÔNG THƯƠNG TRƯỜNG ĐẠI HỌC CÔNG NGHIỆP THỰC PHẨM TP.HCM  KHOA CÔNG NGHỆ THÔNG TIN</vt:lpstr>
      <vt:lpstr>NHÓM SINH VIÊN THỰC HIỆN</vt:lpstr>
      <vt:lpstr>NỘI DUNG TRÌNH BÀY</vt:lpstr>
      <vt:lpstr>GIỚI THIỆU ĐỀ TÀI</vt:lpstr>
      <vt:lpstr>NGÔN NGỮ LẬP TRÌNH</vt:lpstr>
      <vt:lpstr>NGÔN NGỮ LẬP TRÌNH</vt:lpstr>
      <vt:lpstr>PowerPoint Presentation</vt:lpstr>
      <vt:lpstr>PowerPoint Presentation</vt:lpstr>
      <vt:lpstr>USECASE NGHIỆP VỤ</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MẪU SLIDE POWERPOINT ĐẸP</dc:title>
  <dc:creator>KimuraAkineko</dc:creator>
  <cp:lastModifiedBy>Kimura Akineko</cp:lastModifiedBy>
  <cp:revision>67</cp:revision>
  <dcterms:modified xsi:type="dcterms:W3CDTF">2021-01-18T13:57:15Z</dcterms:modified>
</cp:coreProperties>
</file>